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8" r:id="rId3"/>
    <p:sldId id="266" r:id="rId4"/>
    <p:sldId id="267" r:id="rId5"/>
    <p:sldId id="268" r:id="rId6"/>
    <p:sldId id="269" r:id="rId7"/>
    <p:sldId id="270" r:id="rId8"/>
    <p:sldId id="264" r:id="rId9"/>
  </p:sldIdLst>
  <p:sldSz cx="9144000" cy="5143500" type="screen16x9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C81"/>
    <a:srgbClr val="009900"/>
    <a:srgbClr val="223648"/>
    <a:srgbClr val="2A3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90" autoAdjust="0"/>
    <p:restoredTop sz="93326" autoAdjust="0"/>
  </p:normalViewPr>
  <p:slideViewPr>
    <p:cSldViewPr snapToGrid="0" snapToObjects="1">
      <p:cViewPr>
        <p:scale>
          <a:sx n="155" d="100"/>
          <a:sy n="155" d="100"/>
        </p:scale>
        <p:origin x="-354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18C0BDA-CB48-4749-A84F-BBE196BE6A1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15FBD93-00EA-404B-9036-E9173B5C0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2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8A2BB-0A2C-4025-89DD-FF0D50461FB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6A47-71C8-4679-81C2-749E1DF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9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76A47-71C8-4679-81C2-749E1DF916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6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4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6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5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9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1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pcc.edu/prepare/head-start/dual-credit/calenda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phire 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4012" y="1422917"/>
            <a:ext cx="38576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dirty="0" smtClean="0">
                <a:solidFill>
                  <a:schemeClr val="bg1"/>
                </a:solidFill>
                <a:latin typeface="Arial"/>
                <a:cs typeface="Arial"/>
              </a:rPr>
              <a:t>Register for Classes</a:t>
            </a:r>
            <a:endParaRPr lang="en-US" sz="47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CC_primary_logo_revers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77" y="120870"/>
            <a:ext cx="240125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i="1" dirty="0" smtClean="0">
                <a:solidFill>
                  <a:schemeClr val="bg1"/>
                </a:solidFill>
                <a:latin typeface="Arial"/>
                <a:cs typeface="Arial"/>
              </a:rPr>
              <a:t>Step </a:t>
            </a:r>
            <a:r>
              <a:rPr lang="en-US" sz="4700" i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lang="en-US" sz="47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-1" y="-32799"/>
            <a:ext cx="9141291" cy="4570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607" y="1744821"/>
            <a:ext cx="3163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Step 1: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Go to </a:t>
            </a:r>
            <a:r>
              <a:rPr lang="en-US" sz="2000" u="sng" dirty="0" smtClean="0">
                <a:solidFill>
                  <a:srgbClr val="0000FF"/>
                </a:solidFill>
                <a:latin typeface="Arial"/>
                <a:cs typeface="Arial"/>
              </a:rPr>
              <a:t>https: </a:t>
            </a:r>
            <a:r>
              <a:rPr lang="en-US" sz="2000" u="sng" dirty="0" smtClean="0">
                <a:solidFill>
                  <a:srgbClr val="0000FF"/>
                </a:solidFill>
                <a:latin typeface="Arial"/>
                <a:cs typeface="Arial"/>
              </a:rPr>
              <a:t>my.</a:t>
            </a:r>
            <a:r>
              <a:rPr lang="en-US" sz="2000" u="sng" dirty="0" smtClean="0">
                <a:solidFill>
                  <a:srgbClr val="0000FF"/>
                </a:solidFill>
                <a:latin typeface="Arial"/>
                <a:cs typeface="Arial"/>
              </a:rPr>
              <a:t>pcc.edu/</a:t>
            </a:r>
            <a:r>
              <a:rPr lang="en-US" sz="2000" dirty="0" smtClean="0">
                <a:latin typeface="Arial"/>
                <a:cs typeface="Arial"/>
              </a:rPr>
              <a:t> and enter your PCC username and password.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7943" y="138238"/>
            <a:ext cx="802904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i="1" dirty="0" smtClean="0"/>
              <a:t>Make sure to have the</a:t>
            </a:r>
            <a:r>
              <a:rPr lang="en-US" i="1" dirty="0"/>
              <a:t> </a:t>
            </a:r>
            <a:r>
              <a:rPr lang="en-US" i="1" dirty="0" smtClean="0"/>
              <a:t>5-digit CRN (course </a:t>
            </a:r>
            <a:r>
              <a:rPr lang="en-US" i="1" dirty="0"/>
              <a:t>reference </a:t>
            </a:r>
            <a:r>
              <a:rPr lang="en-US" i="1" dirty="0" smtClean="0"/>
              <a:t>number) for the class in which you want to register. </a:t>
            </a:r>
          </a:p>
          <a:p>
            <a:endParaRPr lang="en-US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i="1" dirty="0" smtClean="0"/>
              <a:t>Registration dates are available on </a:t>
            </a:r>
            <a:r>
              <a:rPr lang="en-US" i="1" dirty="0"/>
              <a:t>our website at </a:t>
            </a:r>
            <a:r>
              <a:rPr lang="en-US" i="1" u="sng" dirty="0">
                <a:solidFill>
                  <a:srgbClr val="0000FF"/>
                </a:solidFill>
                <a:hlinkClick r:id="rId4"/>
              </a:rPr>
              <a:t>https://</a:t>
            </a:r>
            <a:r>
              <a:rPr lang="en-US" i="1" u="sng" dirty="0" smtClean="0">
                <a:solidFill>
                  <a:srgbClr val="0000FF"/>
                </a:solidFill>
                <a:hlinkClick r:id="rId4"/>
              </a:rPr>
              <a:t>www.pcc.edu/prepare/head-start/dual-credit/calendar.html</a:t>
            </a:r>
            <a:endParaRPr lang="en-US" i="1" u="sng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77" y="1865256"/>
            <a:ext cx="4722012" cy="15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608" y="3551317"/>
            <a:ext cx="73723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Step </a:t>
            </a:r>
            <a:r>
              <a:rPr lang="en-US" b="1" dirty="0" smtClean="0">
                <a:latin typeface="Arial"/>
                <a:cs typeface="Arial"/>
              </a:rPr>
              <a:t>2:</a:t>
            </a:r>
            <a:endParaRPr lang="en-US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Once logged in, click on the “My Courses” tab, located in the upper left of the screen.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-1" y="-1"/>
            <a:ext cx="9141291" cy="4570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631" y="753911"/>
            <a:ext cx="29782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Step </a:t>
            </a:r>
            <a:r>
              <a:rPr lang="en-US" sz="2000" b="1" dirty="0" smtClean="0">
                <a:latin typeface="Arial"/>
                <a:cs typeface="Arial"/>
              </a:rPr>
              <a:t>3:</a:t>
            </a:r>
            <a:endParaRPr lang="en-US" sz="2000" b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Click on “Register for Classes” link, located under the </a:t>
            </a:r>
            <a:r>
              <a:rPr lang="en-US" sz="2000" i="1" dirty="0" smtClean="0">
                <a:latin typeface="Arial"/>
                <a:cs typeface="Arial"/>
              </a:rPr>
              <a:t>Get Started </a:t>
            </a:r>
            <a:r>
              <a:rPr lang="en-US" sz="2000" dirty="0" smtClean="0">
                <a:latin typeface="Arial"/>
                <a:cs typeface="Arial"/>
              </a:rPr>
              <a:t>header.</a:t>
            </a:r>
            <a:endParaRPr lang="en-US" sz="2000" dirty="0" smtClean="0">
              <a:solidFill>
                <a:srgbClr val="223648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5" y="1422835"/>
            <a:ext cx="4422519" cy="250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2945719" y="2930670"/>
            <a:ext cx="905691" cy="420084"/>
          </a:xfrm>
          <a:prstGeom prst="straightConnector1">
            <a:avLst/>
          </a:prstGeom>
          <a:ln w="31750">
            <a:solidFill>
              <a:srgbClr val="2236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0" y="-1"/>
            <a:ext cx="9141291" cy="4570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7233" y="1058003"/>
            <a:ext cx="2265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Note</a:t>
            </a:r>
            <a:r>
              <a:rPr lang="en-US" b="1" dirty="0" smtClean="0">
                <a:latin typeface="Arial"/>
                <a:cs typeface="Arial"/>
              </a:rPr>
              <a:t>:</a:t>
            </a:r>
            <a:endParaRPr lang="en-US" b="1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You may only add or drop classes during these specified hours.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3558" y="962031"/>
            <a:ext cx="2265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Step </a:t>
            </a:r>
            <a:r>
              <a:rPr lang="en-US" sz="2000" b="1" dirty="0" smtClean="0">
                <a:latin typeface="Arial"/>
                <a:cs typeface="Arial"/>
              </a:rPr>
              <a:t>4:</a:t>
            </a:r>
            <a:endParaRPr lang="en-US" sz="2000" b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Click on the “Add or Drop Classes” link</a:t>
            </a:r>
            <a:endParaRPr lang="en-US" sz="2000" dirty="0" smtClean="0">
              <a:latin typeface="Arial"/>
              <a:cs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53" y="336562"/>
            <a:ext cx="3170505" cy="389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2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-1" y="0"/>
            <a:ext cx="9141291" cy="45709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980" y="391298"/>
            <a:ext cx="1991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Step </a:t>
            </a:r>
            <a:r>
              <a:rPr lang="en-US" sz="2000" b="1" dirty="0">
                <a:latin typeface="Arial"/>
                <a:cs typeface="Arial"/>
              </a:rPr>
              <a:t>5</a:t>
            </a:r>
            <a:r>
              <a:rPr lang="en-US" sz="2000" b="1" dirty="0" smtClean="0">
                <a:latin typeface="Arial"/>
                <a:cs typeface="Arial"/>
              </a:rPr>
              <a:t>:</a:t>
            </a:r>
            <a:endParaRPr lang="en-US" sz="2000" b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Select the appropriate PCC term from the drop-down box. </a:t>
            </a:r>
            <a:r>
              <a:rPr lang="en-US" sz="2000" dirty="0" smtClean="0">
                <a:latin typeface="Arial"/>
                <a:cs typeface="Arial"/>
              </a:rPr>
              <a:t>Click on “Submit”.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233" y="3219391"/>
            <a:ext cx="7456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Hint:</a:t>
            </a:r>
            <a:endParaRPr lang="en-US" b="1" i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i="1" dirty="0" smtClean="0">
                <a:latin typeface="Arial"/>
                <a:cs typeface="Arial"/>
              </a:rPr>
              <a:t>Yearlong, 2</a:t>
            </a:r>
            <a:r>
              <a:rPr lang="en-US" i="1" baseline="30000" dirty="0" smtClean="0">
                <a:latin typeface="Arial"/>
                <a:cs typeface="Arial"/>
              </a:rPr>
              <a:t>nd</a:t>
            </a:r>
            <a:r>
              <a:rPr lang="en-US" i="1" dirty="0" smtClean="0">
                <a:latin typeface="Arial"/>
                <a:cs typeface="Arial"/>
              </a:rPr>
              <a:t> Semester, or 3</a:t>
            </a:r>
            <a:r>
              <a:rPr lang="en-US" i="1" baseline="30000" dirty="0" smtClean="0">
                <a:latin typeface="Arial"/>
                <a:cs typeface="Arial"/>
              </a:rPr>
              <a:t>rd</a:t>
            </a:r>
            <a:r>
              <a:rPr lang="en-US" i="1" dirty="0" smtClean="0">
                <a:latin typeface="Arial"/>
                <a:cs typeface="Arial"/>
              </a:rPr>
              <a:t> Trimester classes – select </a:t>
            </a:r>
            <a:r>
              <a:rPr lang="en-US" b="1" i="1" dirty="0" smtClean="0">
                <a:solidFill>
                  <a:srgbClr val="009900"/>
                </a:solidFill>
                <a:latin typeface="Arial"/>
                <a:cs typeface="Arial"/>
              </a:rPr>
              <a:t>Spring</a:t>
            </a:r>
          </a:p>
          <a:p>
            <a:pPr marL="342900" indent="-342900">
              <a:buFont typeface="Arial"/>
              <a:buChar char="•"/>
            </a:pPr>
            <a:r>
              <a:rPr lang="en-US" i="1" dirty="0" smtClean="0">
                <a:latin typeface="Arial"/>
                <a:cs typeface="Arial"/>
              </a:rPr>
              <a:t>1</a:t>
            </a:r>
            <a:r>
              <a:rPr lang="en-US" i="1" baseline="30000" dirty="0" smtClean="0">
                <a:latin typeface="Arial"/>
                <a:cs typeface="Arial"/>
              </a:rPr>
              <a:t>st</a:t>
            </a:r>
            <a:r>
              <a:rPr lang="en-US" i="1" dirty="0" smtClean="0">
                <a:latin typeface="Arial"/>
                <a:cs typeface="Arial"/>
              </a:rPr>
              <a:t> Semester </a:t>
            </a:r>
            <a:r>
              <a:rPr lang="en-US" i="1" dirty="0">
                <a:latin typeface="Arial"/>
                <a:cs typeface="Arial"/>
              </a:rPr>
              <a:t>or </a:t>
            </a:r>
            <a:r>
              <a:rPr lang="en-US" i="1" dirty="0" smtClean="0">
                <a:latin typeface="Arial"/>
                <a:cs typeface="Arial"/>
              </a:rPr>
              <a:t>2</a:t>
            </a:r>
            <a:r>
              <a:rPr lang="en-US" i="1" baseline="30000" dirty="0" smtClean="0">
                <a:latin typeface="Arial"/>
                <a:cs typeface="Arial"/>
              </a:rPr>
              <a:t>nd</a:t>
            </a:r>
            <a:r>
              <a:rPr lang="en-US" i="1" dirty="0" smtClean="0">
                <a:latin typeface="Arial"/>
                <a:cs typeface="Arial"/>
              </a:rPr>
              <a:t> Trimester </a:t>
            </a:r>
            <a:r>
              <a:rPr lang="en-US" i="1" dirty="0">
                <a:latin typeface="Arial"/>
                <a:cs typeface="Arial"/>
              </a:rPr>
              <a:t>classes – select </a:t>
            </a:r>
            <a:r>
              <a:rPr lang="en-US" b="1" i="1" dirty="0" smtClean="0">
                <a:solidFill>
                  <a:srgbClr val="0000FF"/>
                </a:solidFill>
                <a:latin typeface="Arial"/>
                <a:cs typeface="Arial"/>
              </a:rPr>
              <a:t>Winter</a:t>
            </a:r>
          </a:p>
          <a:p>
            <a:pPr marL="342900" indent="-342900">
              <a:buFont typeface="Arial"/>
              <a:buChar char="•"/>
            </a:pPr>
            <a:r>
              <a:rPr lang="en-US" i="1" dirty="0" smtClean="0">
                <a:latin typeface="Arial"/>
                <a:cs typeface="Arial"/>
              </a:rPr>
              <a:t>1</a:t>
            </a:r>
            <a:r>
              <a:rPr lang="en-US" i="1" baseline="30000" dirty="0" smtClean="0">
                <a:latin typeface="Arial"/>
                <a:cs typeface="Arial"/>
              </a:rPr>
              <a:t>st</a:t>
            </a:r>
            <a:r>
              <a:rPr lang="en-US" i="1" dirty="0" smtClean="0">
                <a:latin typeface="Arial"/>
                <a:cs typeface="Arial"/>
              </a:rPr>
              <a:t> Trimester </a:t>
            </a:r>
            <a:r>
              <a:rPr lang="en-US" i="1" dirty="0">
                <a:latin typeface="Arial"/>
                <a:cs typeface="Arial"/>
              </a:rPr>
              <a:t>classes – select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Fall</a:t>
            </a:r>
            <a:endParaRPr lang="en-US" sz="2000" i="1" dirty="0" smtClean="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54" y="391298"/>
            <a:ext cx="3294404" cy="230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10556" y="477214"/>
            <a:ext cx="1673360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This registration term is the effective start of the admission. Do not select a term that is out further than the term in which you want to register for. </a:t>
            </a:r>
          </a:p>
          <a:p>
            <a:pPr algn="ctr"/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 example:</a:t>
            </a:r>
          </a:p>
          <a:p>
            <a:pPr algn="ctr"/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If you select </a:t>
            </a:r>
            <a:r>
              <a:rPr lang="en-US" sz="1100" b="1" i="1" dirty="0" smtClean="0">
                <a:solidFill>
                  <a:srgbClr val="009900"/>
                </a:solidFill>
                <a:latin typeface="Arial"/>
                <a:cs typeface="Arial"/>
              </a:rPr>
              <a:t>Spring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as the registration term, then you may not be able to register for a </a:t>
            </a:r>
            <a:r>
              <a:rPr lang="en-US" sz="1100" b="1" i="1" dirty="0" smtClean="0">
                <a:solidFill>
                  <a:srgbClr val="0000FF"/>
                </a:solidFill>
                <a:latin typeface="Arial"/>
                <a:cs typeface="Arial"/>
              </a:rPr>
              <a:t>Winter </a:t>
            </a: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CRN.</a:t>
            </a:r>
          </a:p>
        </p:txBody>
      </p:sp>
    </p:spTree>
    <p:extLst>
      <p:ext uri="{BB962C8B-B14F-4D97-AF65-F5344CB8AC3E}">
        <p14:creationId xmlns:p14="http://schemas.microsoft.com/office/powerpoint/2010/main" val="26156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-46354" y="-1"/>
            <a:ext cx="9141291" cy="4570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944" y="522330"/>
            <a:ext cx="2366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Step </a:t>
            </a:r>
            <a:r>
              <a:rPr lang="en-US" sz="2000" b="1" dirty="0" smtClean="0">
                <a:latin typeface="Arial"/>
                <a:cs typeface="Arial"/>
              </a:rPr>
              <a:t>6: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Enter the 5-digit CRN number into the first white box. Click on “Submit”.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58" y="522330"/>
            <a:ext cx="4682848" cy="280261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282933" y="2785270"/>
            <a:ext cx="1076436" cy="0"/>
          </a:xfrm>
          <a:prstGeom prst="straightConnector1">
            <a:avLst/>
          </a:prstGeom>
          <a:ln w="31750">
            <a:solidFill>
              <a:srgbClr val="2236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0140" y="3932116"/>
            <a:ext cx="6477798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You may register for multiple CRNs at one time by entering one CRN number per white box. </a:t>
            </a:r>
          </a:p>
        </p:txBody>
      </p:sp>
    </p:spTree>
    <p:extLst>
      <p:ext uri="{BB962C8B-B14F-4D97-AF65-F5344CB8AC3E}">
        <p14:creationId xmlns:p14="http://schemas.microsoft.com/office/powerpoint/2010/main" val="16175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20527" y="0"/>
            <a:ext cx="9141291" cy="4570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3" y="149226"/>
            <a:ext cx="4269623" cy="301128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218805" y="1804166"/>
            <a:ext cx="1341835" cy="662830"/>
          </a:xfrm>
          <a:prstGeom prst="wedgeEllipseCallout">
            <a:avLst>
              <a:gd name="adj1" fmla="val -105483"/>
              <a:gd name="adj2" fmla="val -5006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i="1" dirty="0" smtClean="0">
                <a:solidFill>
                  <a:schemeClr val="accent5">
                    <a:lumMod val="50000"/>
                  </a:schemeClr>
                </a:solidFill>
              </a:rPr>
              <a:t>A successful registration looks like this</a:t>
            </a:r>
            <a:endParaRPr lang="en-US" sz="105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08972" y="1135329"/>
            <a:ext cx="37453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>
          <a:xfrm>
            <a:off x="2120615" y="1301024"/>
            <a:ext cx="135012" cy="13501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353817" y="1307159"/>
            <a:ext cx="135012" cy="13501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00942" y="795754"/>
            <a:ext cx="135012" cy="13501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12221" y="1669154"/>
            <a:ext cx="135012" cy="13501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40" y="3265672"/>
            <a:ext cx="4185374" cy="113270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6360908" y="3000108"/>
            <a:ext cx="196381" cy="1179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5-Point Star 22"/>
          <p:cNvSpPr/>
          <p:nvPr/>
        </p:nvSpPr>
        <p:spPr>
          <a:xfrm>
            <a:off x="6526605" y="4173100"/>
            <a:ext cx="135012" cy="13501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92928" y="149226"/>
            <a:ext cx="36023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Step </a:t>
            </a:r>
            <a:r>
              <a:rPr lang="en-US" sz="2000" b="1" dirty="0">
                <a:latin typeface="Arial"/>
                <a:cs typeface="Arial"/>
              </a:rPr>
              <a:t>7</a:t>
            </a:r>
            <a:r>
              <a:rPr lang="en-US" sz="2000" b="1" dirty="0" smtClean="0">
                <a:latin typeface="Arial"/>
                <a:cs typeface="Arial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Verify that your registration went through (screen will look like this example).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Verify that the PCC subject &amp; course is accurate.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Click on the “Detail Schedule” link and verify the instructors name.</a:t>
            </a:r>
            <a:endParaRPr lang="en-US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0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phire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PCC_primary_logo_revers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96" y="2024897"/>
            <a:ext cx="3512308" cy="10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22969</TotalTime>
  <Words>363</Words>
  <Application>Microsoft Office PowerPoint</Application>
  <PresentationFormat>On-screen Show (16:9)</PresentationFormat>
  <Paragraphs>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 Soucy</dc:creator>
  <cp:lastModifiedBy>Brandy Pagan</cp:lastModifiedBy>
  <cp:revision>83</cp:revision>
  <cp:lastPrinted>2016-08-10T15:41:43Z</cp:lastPrinted>
  <dcterms:created xsi:type="dcterms:W3CDTF">2015-11-26T00:06:21Z</dcterms:created>
  <dcterms:modified xsi:type="dcterms:W3CDTF">2017-10-04T18:20:04Z</dcterms:modified>
</cp:coreProperties>
</file>