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g"/>
  <Override PartName="/ppt/media/image5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6" r:id="rId3"/>
    <p:sldId id="267" r:id="rId4"/>
    <p:sldId id="275" r:id="rId5"/>
    <p:sldId id="277" r:id="rId6"/>
    <p:sldId id="276" r:id="rId7"/>
    <p:sldId id="278" r:id="rId8"/>
    <p:sldId id="279" r:id="rId9"/>
    <p:sldId id="258" r:id="rId10"/>
    <p:sldId id="274" r:id="rId11"/>
    <p:sldId id="264" r:id="rId12"/>
  </p:sldIdLst>
  <p:sldSz cx="9144000" cy="5143500" type="screen16x9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C81"/>
    <a:srgbClr val="009900"/>
    <a:srgbClr val="223648"/>
    <a:srgbClr val="2A3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90" autoAdjust="0"/>
    <p:restoredTop sz="93326" autoAdjust="0"/>
  </p:normalViewPr>
  <p:slideViewPr>
    <p:cSldViewPr snapToGrid="0" snapToObjects="1">
      <p:cViewPr>
        <p:scale>
          <a:sx n="155" d="100"/>
          <a:sy n="155" d="100"/>
        </p:scale>
        <p:origin x="-354" y="-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18C0BDA-CB48-4749-A84F-BBE196BE6A10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15FBD93-00EA-404B-9036-E9173B5C0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2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8A2BB-0A2C-4025-89DD-FF0D50461FB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6A47-71C8-4679-81C2-749E1DF91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9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76A47-71C8-4679-81C2-749E1DF916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6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4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6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5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9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A9AC-EB6A-EC42-AEFC-E1850304371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93E07-DE00-8C43-B516-4F43E929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1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phire 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4012" y="1422917"/>
            <a:ext cx="385761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dirty="0" smtClean="0">
                <a:solidFill>
                  <a:schemeClr val="bg1"/>
                </a:solidFill>
                <a:latin typeface="Arial"/>
                <a:cs typeface="Arial"/>
              </a:rPr>
              <a:t>MyPCC Account Setup</a:t>
            </a:r>
            <a:endParaRPr lang="en-US" sz="47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CC_primary_logo_revers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77" y="120870"/>
            <a:ext cx="240125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i="1" dirty="0" smtClean="0">
                <a:solidFill>
                  <a:schemeClr val="bg1"/>
                </a:solidFill>
                <a:latin typeface="Arial"/>
                <a:cs typeface="Arial"/>
              </a:rPr>
              <a:t>Step </a:t>
            </a:r>
            <a:r>
              <a:rPr lang="en-US" sz="4700" i="1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en-US" sz="47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20527" y="0"/>
            <a:ext cx="9141291" cy="4570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482399" y="391475"/>
            <a:ext cx="8176895" cy="7118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Set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up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account: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6C81"/>
                </a:solidFill>
                <a:latin typeface="Arial"/>
                <a:cs typeface="Arial"/>
              </a:rPr>
              <a:t>DONE!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" name="object 7"/>
          <p:cNvSpPr/>
          <p:nvPr/>
        </p:nvSpPr>
        <p:spPr>
          <a:xfrm>
            <a:off x="1498511" y="1547121"/>
            <a:ext cx="5657838" cy="20764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7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phire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PCC_primary_logo_revers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96" y="2024897"/>
            <a:ext cx="3512308" cy="10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-1" y="-1"/>
            <a:ext cx="9141291" cy="4570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482398" y="391474"/>
            <a:ext cx="8176895" cy="7118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Set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up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account: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Enter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your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username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" name="object 10"/>
          <p:cNvSpPr/>
          <p:nvPr/>
        </p:nvSpPr>
        <p:spPr>
          <a:xfrm>
            <a:off x="913998" y="1932722"/>
            <a:ext cx="6846611" cy="2513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6"/>
          <p:cNvSpPr txBox="1"/>
          <p:nvPr/>
        </p:nvSpPr>
        <p:spPr>
          <a:xfrm>
            <a:off x="1647668" y="1408503"/>
            <a:ext cx="239077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dirty="0">
                <a:solidFill>
                  <a:srgbClr val="1154CC"/>
                </a:solidFill>
                <a:latin typeface="Courier New"/>
                <a:cs typeface="Courier New"/>
              </a:rPr>
              <a:t>pcc.edu/setup</a:t>
            </a:r>
            <a:endParaRPr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314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0" y="-1"/>
            <a:ext cx="9141291" cy="4570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482399" y="391475"/>
            <a:ext cx="8176895" cy="7118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Set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up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account: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Set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up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code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message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sent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389574" y="1722196"/>
            <a:ext cx="7863309" cy="1104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2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0" y="-1"/>
            <a:ext cx="9141291" cy="4570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33" y="1303942"/>
            <a:ext cx="5032268" cy="306170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6735" y="398900"/>
            <a:ext cx="7420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5" dirty="0">
                <a:solidFill>
                  <a:srgbClr val="006C81"/>
                </a:solidFill>
                <a:latin typeface="Arial"/>
                <a:ea typeface="+mj-ea"/>
                <a:cs typeface="Arial"/>
              </a:rPr>
              <a:t>Set up account: Click link &amp; copy code</a:t>
            </a:r>
          </a:p>
        </p:txBody>
      </p:sp>
    </p:spTree>
    <p:extLst>
      <p:ext uri="{BB962C8B-B14F-4D97-AF65-F5344CB8AC3E}">
        <p14:creationId xmlns:p14="http://schemas.microsoft.com/office/powerpoint/2010/main" val="14450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0" y="-1"/>
            <a:ext cx="9141291" cy="4570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82399" y="391475"/>
            <a:ext cx="8176895" cy="7118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Set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up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account: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Enter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username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C81"/>
                </a:solidFill>
                <a:latin typeface="Arial"/>
                <a:cs typeface="Arial"/>
              </a:rPr>
              <a:t>&amp;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code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764834" y="1321920"/>
            <a:ext cx="6824511" cy="2608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2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0" y="-1"/>
            <a:ext cx="9141291" cy="4570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6"/>
          <p:cNvSpPr txBox="1">
            <a:spLocks noGrp="1"/>
          </p:cNvSpPr>
          <p:nvPr>
            <p:ph type="title"/>
          </p:nvPr>
        </p:nvSpPr>
        <p:spPr>
          <a:xfrm>
            <a:off x="555424" y="289045"/>
            <a:ext cx="8033151" cy="6771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Set</a:t>
            </a:r>
            <a:r>
              <a:rPr spc="-5" dirty="0"/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up account: Accept T &amp; C</a:t>
            </a:r>
          </a:p>
        </p:txBody>
      </p:sp>
      <p:sp>
        <p:nvSpPr>
          <p:cNvPr id="9" name="object 9"/>
          <p:cNvSpPr/>
          <p:nvPr/>
        </p:nvSpPr>
        <p:spPr>
          <a:xfrm>
            <a:off x="842323" y="1022424"/>
            <a:ext cx="6882436" cy="2859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5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61369" y="0"/>
            <a:ext cx="9141291" cy="4570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6"/>
          <p:cNvSpPr txBox="1">
            <a:spLocks noGrp="1"/>
          </p:cNvSpPr>
          <p:nvPr>
            <p:ph type="title"/>
          </p:nvPr>
        </p:nvSpPr>
        <p:spPr>
          <a:xfrm>
            <a:off x="555424" y="442933"/>
            <a:ext cx="803315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Set up account: Enter contact info</a:t>
            </a:r>
          </a:p>
        </p:txBody>
      </p:sp>
      <p:sp>
        <p:nvSpPr>
          <p:cNvPr id="9" name="object 9"/>
          <p:cNvSpPr/>
          <p:nvPr/>
        </p:nvSpPr>
        <p:spPr>
          <a:xfrm>
            <a:off x="1024947" y="930860"/>
            <a:ext cx="6305537" cy="3514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6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0" y="-1"/>
            <a:ext cx="9141291" cy="4570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2709" y="0"/>
            <a:ext cx="9141291" cy="4570943"/>
          </a:xfrm>
          <a:prstGeom prst="rect">
            <a:avLst/>
          </a:prstGeom>
        </p:spPr>
      </p:pic>
      <p:sp>
        <p:nvSpPr>
          <p:cNvPr id="10" name="object 6"/>
          <p:cNvSpPr txBox="1">
            <a:spLocks noGrp="1"/>
          </p:cNvSpPr>
          <p:nvPr>
            <p:ph type="title"/>
          </p:nvPr>
        </p:nvSpPr>
        <p:spPr>
          <a:xfrm>
            <a:off x="555424" y="442933"/>
            <a:ext cx="803315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Set up account: Secret questions</a:t>
            </a:r>
          </a:p>
        </p:txBody>
      </p:sp>
      <p:sp>
        <p:nvSpPr>
          <p:cNvPr id="12" name="object 8"/>
          <p:cNvSpPr/>
          <p:nvPr/>
        </p:nvSpPr>
        <p:spPr>
          <a:xfrm>
            <a:off x="1320647" y="893771"/>
            <a:ext cx="5373064" cy="3546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5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0943"/>
            <a:ext cx="9144000" cy="572557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45" y="4655773"/>
            <a:ext cx="1177098" cy="36653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-1" y="-32799"/>
            <a:ext cx="9141291" cy="45709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7233" y="4662736"/>
            <a:ext cx="4177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PCC Dual Credit | dualcredit@pcc.edu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971-722-7737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482399" y="391475"/>
            <a:ext cx="8176895" cy="7118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Set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up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account: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Set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up</a:t>
            </a:r>
            <a:r>
              <a:rPr sz="2400" b="1" spc="-5" dirty="0">
                <a:solidFill>
                  <a:srgbClr val="006C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C81"/>
                </a:solidFill>
                <a:latin typeface="Arial"/>
                <a:cs typeface="Arial"/>
              </a:rPr>
              <a:t>password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1150397" y="1119172"/>
            <a:ext cx="6305537" cy="2905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22988</TotalTime>
  <Words>144</Words>
  <Application>Microsoft Office PowerPoint</Application>
  <PresentationFormat>On-screen Show (16:9)</PresentationFormat>
  <Paragraphs>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 up account: Accept T &amp; C</vt:lpstr>
      <vt:lpstr>Set up account: Enter contact info</vt:lpstr>
      <vt:lpstr>Set up account: Secret questions</vt:lpstr>
      <vt:lpstr>PowerPoint Presentation</vt:lpstr>
      <vt:lpstr>PowerPoint Presentation</vt:lpstr>
      <vt:lpstr>PowerPoint Presentation</vt:lpstr>
    </vt:vector>
  </TitlesOfParts>
  <Company>PCC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 Soucy</dc:creator>
  <cp:lastModifiedBy>Brandy Pagan</cp:lastModifiedBy>
  <cp:revision>85</cp:revision>
  <cp:lastPrinted>2016-08-10T15:41:43Z</cp:lastPrinted>
  <dcterms:created xsi:type="dcterms:W3CDTF">2015-11-26T00:06:21Z</dcterms:created>
  <dcterms:modified xsi:type="dcterms:W3CDTF">2017-10-04T18:39:13Z</dcterms:modified>
</cp:coreProperties>
</file>