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92" r:id="rId3"/>
    <p:sldId id="305" r:id="rId4"/>
    <p:sldId id="295" r:id="rId5"/>
    <p:sldId id="306" r:id="rId6"/>
    <p:sldId id="308" r:id="rId7"/>
    <p:sldId id="307" r:id="rId8"/>
    <p:sldId id="299" r:id="rId9"/>
    <p:sldId id="300" r:id="rId10"/>
    <p:sldId id="309" r:id="rId11"/>
    <p:sldId id="301" r:id="rId12"/>
    <p:sldId id="310" r:id="rId13"/>
    <p:sldId id="304" r:id="rId14"/>
    <p:sldId id="303" r:id="rId15"/>
    <p:sldId id="294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80D9B-F435-EC47-9B22-014ACF594642}" type="doc">
      <dgm:prSet loTypeId="urn:microsoft.com/office/officeart/2005/8/layout/lProcess3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C874F1-38D2-F748-A1B5-9D3EC0B6CD49}">
      <dgm:prSet phldrT="[Text]"/>
      <dgm:spPr/>
      <dgm:t>
        <a:bodyPr/>
        <a:lstStyle/>
        <a:p>
          <a:r>
            <a:rPr lang="en-US" dirty="0"/>
            <a:t>Gen Ed </a:t>
          </a:r>
          <a:r>
            <a:rPr lang="en-US" dirty="0" smtClean="0"/>
            <a:t>Framework</a:t>
          </a:r>
          <a:endParaRPr lang="en-US" dirty="0"/>
        </a:p>
      </dgm:t>
    </dgm:pt>
    <dgm:pt modelId="{8A21129C-BE44-F648-BB06-61DC856E544F}" type="parTrans" cxnId="{FBCE1BEE-B210-1C4D-97B6-8ECC4BDEBAEF}">
      <dgm:prSet/>
      <dgm:spPr/>
      <dgm:t>
        <a:bodyPr/>
        <a:lstStyle/>
        <a:p>
          <a:endParaRPr lang="en-US"/>
        </a:p>
      </dgm:t>
    </dgm:pt>
    <dgm:pt modelId="{4538C55E-DBDD-514C-9178-E4552995F112}" type="sibTrans" cxnId="{FBCE1BEE-B210-1C4D-97B6-8ECC4BDEBAEF}">
      <dgm:prSet/>
      <dgm:spPr/>
      <dgm:t>
        <a:bodyPr/>
        <a:lstStyle/>
        <a:p>
          <a:endParaRPr lang="en-US"/>
        </a:p>
      </dgm:t>
    </dgm:pt>
    <dgm:pt modelId="{7BF6B096-0BCF-6649-B28C-D9AB3778364D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Endorsement of  Framework</a:t>
          </a:r>
          <a:endParaRPr lang="en-US" dirty="0">
            <a:solidFill>
              <a:srgbClr val="FF0000"/>
            </a:solidFill>
          </a:endParaRPr>
        </a:p>
      </dgm:t>
    </dgm:pt>
    <dgm:pt modelId="{98CAC064-E1A0-A14C-AF25-48FC4604C71A}" type="parTrans" cxnId="{375C971B-62C2-F84E-8E3D-AC885C8EEE59}">
      <dgm:prSet/>
      <dgm:spPr/>
      <dgm:t>
        <a:bodyPr/>
        <a:lstStyle/>
        <a:p>
          <a:endParaRPr lang="en-US"/>
        </a:p>
      </dgm:t>
    </dgm:pt>
    <dgm:pt modelId="{41B10464-5940-714B-BBC2-C3DFE50881ED}" type="sibTrans" cxnId="{375C971B-62C2-F84E-8E3D-AC885C8EEE59}">
      <dgm:prSet/>
      <dgm:spPr/>
      <dgm:t>
        <a:bodyPr/>
        <a:lstStyle/>
        <a:p>
          <a:endParaRPr lang="en-US"/>
        </a:p>
      </dgm:t>
    </dgm:pt>
    <dgm:pt modelId="{86E08AED-E273-774E-AA45-4C06E0FE8811}">
      <dgm:prSet phldrT="[Text]"/>
      <dgm:spPr/>
      <dgm:t>
        <a:bodyPr/>
        <a:lstStyle/>
        <a:p>
          <a:r>
            <a:rPr lang="en-US" dirty="0"/>
            <a:t>Develop Gen Ed </a:t>
          </a:r>
          <a:r>
            <a:rPr lang="en-US" dirty="0" smtClean="0"/>
            <a:t>criteria</a:t>
          </a:r>
        </a:p>
        <a:p>
          <a:r>
            <a:rPr lang="en-US" dirty="0" smtClean="0"/>
            <a:t>(Ad Hoc Committee)</a:t>
          </a:r>
          <a:endParaRPr lang="en-US" dirty="0"/>
        </a:p>
      </dgm:t>
    </dgm:pt>
    <dgm:pt modelId="{8871F3CE-981F-A342-9C73-51E194882A55}" type="parTrans" cxnId="{992D4D69-5B4C-5349-81AD-07C31EFD18BE}">
      <dgm:prSet/>
      <dgm:spPr/>
      <dgm:t>
        <a:bodyPr/>
        <a:lstStyle/>
        <a:p>
          <a:endParaRPr lang="en-US"/>
        </a:p>
      </dgm:t>
    </dgm:pt>
    <dgm:pt modelId="{CAC2FB8E-4E3E-194F-BFAE-66251D7A9C62}" type="sibTrans" cxnId="{992D4D69-5B4C-5349-81AD-07C31EFD18BE}">
      <dgm:prSet/>
      <dgm:spPr/>
      <dgm:t>
        <a:bodyPr/>
        <a:lstStyle/>
        <a:p>
          <a:endParaRPr lang="en-US"/>
        </a:p>
      </dgm:t>
    </dgm:pt>
    <dgm:pt modelId="{219EA7FD-D9CD-1947-9A07-89E92971EEC3}">
      <dgm:prSet phldrT="[Text]"/>
      <dgm:spPr/>
      <dgm:t>
        <a:bodyPr/>
        <a:lstStyle/>
        <a:p>
          <a:r>
            <a:rPr lang="en-US" dirty="0"/>
            <a:t>College Wide Assessment</a:t>
          </a:r>
        </a:p>
      </dgm:t>
    </dgm:pt>
    <dgm:pt modelId="{CAE05A97-8A7D-7044-9894-4648EC2A1772}" type="parTrans" cxnId="{2CFAFA70-4522-A94D-8C85-BBE393F7A6FC}">
      <dgm:prSet/>
      <dgm:spPr/>
      <dgm:t>
        <a:bodyPr/>
        <a:lstStyle/>
        <a:p>
          <a:endParaRPr lang="en-US"/>
        </a:p>
      </dgm:t>
    </dgm:pt>
    <dgm:pt modelId="{DE7C520C-CD42-8B4B-980E-65C2278C511C}" type="sibTrans" cxnId="{2CFAFA70-4522-A94D-8C85-BBE393F7A6FC}">
      <dgm:prSet/>
      <dgm:spPr/>
      <dgm:t>
        <a:bodyPr/>
        <a:lstStyle/>
        <a:p>
          <a:endParaRPr lang="en-US"/>
        </a:p>
      </dgm:t>
    </dgm:pt>
    <dgm:pt modelId="{8AD5A875-FBAF-624E-AA7E-A951375EBC7F}">
      <dgm:prSet phldrT="[Text]"/>
      <dgm:spPr/>
      <dgm:t>
        <a:bodyPr/>
        <a:lstStyle/>
        <a:p>
          <a:r>
            <a:rPr lang="en-US" dirty="0" smtClean="0"/>
            <a:t>Faculty volunteer student work for Pilot CL Rubric</a:t>
          </a:r>
          <a:endParaRPr lang="en-US" dirty="0"/>
        </a:p>
      </dgm:t>
    </dgm:pt>
    <dgm:pt modelId="{41F27EAF-75B8-2544-A1D9-C2CE005E0362}" type="parTrans" cxnId="{ED98615F-1FDB-0C47-AFF0-D0D49BA3EB28}">
      <dgm:prSet/>
      <dgm:spPr/>
      <dgm:t>
        <a:bodyPr/>
        <a:lstStyle/>
        <a:p>
          <a:endParaRPr lang="en-US"/>
        </a:p>
      </dgm:t>
    </dgm:pt>
    <dgm:pt modelId="{2C2E9499-8A2B-8743-8D7C-5DA5F20F54BF}" type="sibTrans" cxnId="{ED98615F-1FDB-0C47-AFF0-D0D49BA3EB28}">
      <dgm:prSet/>
      <dgm:spPr/>
      <dgm:t>
        <a:bodyPr/>
        <a:lstStyle/>
        <a:p>
          <a:endParaRPr lang="en-US"/>
        </a:p>
      </dgm:t>
    </dgm:pt>
    <dgm:pt modelId="{9667D18E-5A4C-AC4C-B929-398F18535139}">
      <dgm:prSet phldrT="[Text]"/>
      <dgm:spPr/>
      <dgm:t>
        <a:bodyPr/>
        <a:lstStyle/>
        <a:p>
          <a:r>
            <a:rPr lang="en-US" dirty="0" smtClean="0"/>
            <a:t>Faculty volunteer student work for Pilot DA Rubrics</a:t>
          </a:r>
          <a:endParaRPr lang="en-US" dirty="0"/>
        </a:p>
      </dgm:t>
    </dgm:pt>
    <dgm:pt modelId="{6D58CF33-FF59-B54F-8D7F-9306FD52988E}" type="parTrans" cxnId="{487EE60C-B7F3-8E47-AE2B-B07C945FC5AE}">
      <dgm:prSet/>
      <dgm:spPr/>
      <dgm:t>
        <a:bodyPr/>
        <a:lstStyle/>
        <a:p>
          <a:endParaRPr lang="en-US"/>
        </a:p>
      </dgm:t>
    </dgm:pt>
    <dgm:pt modelId="{29069C8C-84F1-0A4D-B1E2-E353F4A78F40}" type="sibTrans" cxnId="{487EE60C-B7F3-8E47-AE2B-B07C945FC5AE}">
      <dgm:prSet/>
      <dgm:spPr/>
      <dgm:t>
        <a:bodyPr/>
        <a:lstStyle/>
        <a:p>
          <a:endParaRPr lang="en-US"/>
        </a:p>
      </dgm:t>
    </dgm:pt>
    <dgm:pt modelId="{1B417F20-8224-E04B-B1C2-FFDD98F687E0}">
      <dgm:prSet phldrT="[Text]" custT="1"/>
      <dgm:spPr/>
      <dgm:t>
        <a:bodyPr/>
        <a:lstStyle/>
        <a:p>
          <a:r>
            <a:rPr lang="en-US" sz="1000" b="1" dirty="0" smtClean="0"/>
            <a:t>Year 2: </a:t>
          </a:r>
          <a:br>
            <a:rPr lang="en-US" sz="1000" b="1" dirty="0" smtClean="0"/>
          </a:br>
          <a:r>
            <a:rPr lang="en-US" sz="1000" b="1" dirty="0" smtClean="0"/>
            <a:t>2017-18</a:t>
          </a:r>
          <a:endParaRPr lang="en-US" sz="1000" b="1" dirty="0"/>
        </a:p>
      </dgm:t>
    </dgm:pt>
    <dgm:pt modelId="{6D3B8137-4A25-F140-8EC8-BD0A06CFAF4E}" type="parTrans" cxnId="{4EE5DAAE-2FBF-F64F-9AF1-39CD00601763}">
      <dgm:prSet/>
      <dgm:spPr/>
      <dgm:t>
        <a:bodyPr/>
        <a:lstStyle/>
        <a:p>
          <a:endParaRPr lang="en-US"/>
        </a:p>
      </dgm:t>
    </dgm:pt>
    <dgm:pt modelId="{FC441C55-202F-6E4F-BA3A-337272014C53}" type="sibTrans" cxnId="{4EE5DAAE-2FBF-F64F-9AF1-39CD00601763}">
      <dgm:prSet/>
      <dgm:spPr/>
      <dgm:t>
        <a:bodyPr/>
        <a:lstStyle/>
        <a:p>
          <a:endParaRPr lang="en-US"/>
        </a:p>
      </dgm:t>
    </dgm:pt>
    <dgm:pt modelId="{76003D0F-324A-804B-AB9B-1B5DE01B8663}">
      <dgm:prSet phldrT="[Text]" custT="1"/>
      <dgm:spPr/>
      <dgm:t>
        <a:bodyPr/>
        <a:lstStyle/>
        <a:p>
          <a:r>
            <a:rPr lang="en-US" sz="1000" b="1" dirty="0" smtClean="0"/>
            <a:t>Year 3: </a:t>
          </a:r>
          <a:br>
            <a:rPr lang="en-US" sz="1000" b="1" dirty="0" smtClean="0"/>
          </a:br>
          <a:r>
            <a:rPr lang="en-US" sz="1000" b="1" dirty="0" smtClean="0"/>
            <a:t>2018</a:t>
          </a:r>
          <a:r>
            <a:rPr lang="en-US" sz="1000" b="1" dirty="0"/>
            <a:t>-19</a:t>
          </a:r>
        </a:p>
      </dgm:t>
    </dgm:pt>
    <dgm:pt modelId="{E1A9810A-0C87-CB42-BA6E-19DE1268DA09}" type="parTrans" cxnId="{188EFA0D-EE88-0F4F-8762-7C8F539053FA}">
      <dgm:prSet/>
      <dgm:spPr/>
      <dgm:t>
        <a:bodyPr/>
        <a:lstStyle/>
        <a:p>
          <a:endParaRPr lang="en-US"/>
        </a:p>
      </dgm:t>
    </dgm:pt>
    <dgm:pt modelId="{30C221B3-C3F3-DF4C-BC60-72664B634D5D}" type="sibTrans" cxnId="{188EFA0D-EE88-0F4F-8762-7C8F539053FA}">
      <dgm:prSet/>
      <dgm:spPr/>
      <dgm:t>
        <a:bodyPr/>
        <a:lstStyle/>
        <a:p>
          <a:endParaRPr lang="en-US"/>
        </a:p>
      </dgm:t>
    </dgm:pt>
    <dgm:pt modelId="{4178F70C-F400-6744-A0CD-52A0FCD9A8EE}">
      <dgm:prSet phldrT="[Text]" custT="1"/>
      <dgm:spPr/>
      <dgm:t>
        <a:bodyPr/>
        <a:lstStyle/>
        <a:p>
          <a:r>
            <a:rPr lang="en-US" sz="1000" b="1" dirty="0" smtClean="0"/>
            <a:t>Year 4: </a:t>
          </a:r>
          <a:br>
            <a:rPr lang="en-US" sz="1000" b="1" dirty="0" smtClean="0"/>
          </a:br>
          <a:r>
            <a:rPr lang="en-US" sz="1000" b="1" dirty="0" smtClean="0"/>
            <a:t>2019</a:t>
          </a:r>
          <a:r>
            <a:rPr lang="en-US" sz="1000" b="1" dirty="0"/>
            <a:t>-20</a:t>
          </a:r>
        </a:p>
      </dgm:t>
    </dgm:pt>
    <dgm:pt modelId="{AAE405A5-5D95-884F-8F8B-3273AB97F1E8}" type="parTrans" cxnId="{0D406A30-1E71-7D46-B187-6AB98B92E3FB}">
      <dgm:prSet/>
      <dgm:spPr/>
      <dgm:t>
        <a:bodyPr/>
        <a:lstStyle/>
        <a:p>
          <a:endParaRPr lang="en-US"/>
        </a:p>
      </dgm:t>
    </dgm:pt>
    <dgm:pt modelId="{3E90F723-6181-DD46-AFAF-758021479EE7}" type="sibTrans" cxnId="{0D406A30-1E71-7D46-B187-6AB98B92E3FB}">
      <dgm:prSet/>
      <dgm:spPr/>
      <dgm:t>
        <a:bodyPr/>
        <a:lstStyle/>
        <a:p>
          <a:endParaRPr lang="en-US"/>
        </a:p>
      </dgm:t>
    </dgm:pt>
    <dgm:pt modelId="{05FC6F2A-A4F0-C842-B2F8-A07BEC5A380E}">
      <dgm:prSet phldrT="[Text]" custT="1"/>
      <dgm:spPr/>
      <dgm:t>
        <a:bodyPr/>
        <a:lstStyle/>
        <a:p>
          <a:r>
            <a:rPr lang="en-US" sz="1000" b="1" dirty="0" smtClean="0"/>
            <a:t>Year 5:</a:t>
          </a:r>
          <a:br>
            <a:rPr lang="en-US" sz="1000" b="1" dirty="0" smtClean="0"/>
          </a:br>
          <a:r>
            <a:rPr lang="en-US" sz="1000" b="1" dirty="0" smtClean="0"/>
            <a:t>2020</a:t>
          </a:r>
          <a:r>
            <a:rPr lang="en-US" sz="1000" b="1" dirty="0"/>
            <a:t>-21</a:t>
          </a:r>
        </a:p>
      </dgm:t>
    </dgm:pt>
    <dgm:pt modelId="{8CC1AC5A-0E42-9E41-940B-FC9EF44666DC}" type="parTrans" cxnId="{39F604EA-B830-C948-A489-6C94625CAB20}">
      <dgm:prSet/>
      <dgm:spPr/>
      <dgm:t>
        <a:bodyPr/>
        <a:lstStyle/>
        <a:p>
          <a:endParaRPr lang="en-US"/>
        </a:p>
      </dgm:t>
    </dgm:pt>
    <dgm:pt modelId="{8AAAA969-4D0E-A244-8908-6E2689769060}" type="sibTrans" cxnId="{39F604EA-B830-C948-A489-6C94625CAB20}">
      <dgm:prSet/>
      <dgm:spPr/>
      <dgm:t>
        <a:bodyPr/>
        <a:lstStyle/>
        <a:p>
          <a:endParaRPr lang="en-US"/>
        </a:p>
      </dgm:t>
    </dgm:pt>
    <dgm:pt modelId="{D618C178-9A8E-7248-B65B-6E734344BB30}">
      <dgm:prSet phldrT="[Text]" custT="1"/>
      <dgm:spPr/>
      <dgm:t>
        <a:bodyPr/>
        <a:lstStyle/>
        <a:p>
          <a:r>
            <a:rPr lang="en-US" sz="1000" b="1" dirty="0" smtClean="0"/>
            <a:t>Year 6:</a:t>
          </a:r>
          <a:br>
            <a:rPr lang="en-US" sz="1000" b="1" dirty="0" smtClean="0"/>
          </a:br>
          <a:r>
            <a:rPr lang="en-US" sz="1000" b="1" dirty="0" smtClean="0"/>
            <a:t>2021</a:t>
          </a:r>
          <a:r>
            <a:rPr lang="en-US" sz="1000" b="1" dirty="0"/>
            <a:t>-22</a:t>
          </a:r>
        </a:p>
      </dgm:t>
    </dgm:pt>
    <dgm:pt modelId="{DC236162-7A47-4346-97E4-C2473A0E40D1}" type="parTrans" cxnId="{D2DBA513-B425-4F4C-8F92-178F0FBE561B}">
      <dgm:prSet/>
      <dgm:spPr/>
      <dgm:t>
        <a:bodyPr/>
        <a:lstStyle/>
        <a:p>
          <a:endParaRPr lang="en-US"/>
        </a:p>
      </dgm:t>
    </dgm:pt>
    <dgm:pt modelId="{71726EBC-489D-7A4C-AF82-C4F4BCDD305F}" type="sibTrans" cxnId="{D2DBA513-B425-4F4C-8F92-178F0FBE561B}">
      <dgm:prSet/>
      <dgm:spPr/>
      <dgm:t>
        <a:bodyPr/>
        <a:lstStyle/>
        <a:p>
          <a:endParaRPr lang="en-US"/>
        </a:p>
      </dgm:t>
    </dgm:pt>
    <dgm:pt modelId="{158DA895-B55D-2A4B-B6D1-B23F3A56DAB2}">
      <dgm:prSet phldrT="[Text]"/>
      <dgm:spPr/>
      <dgm:t>
        <a:bodyPr/>
        <a:lstStyle/>
        <a:p>
          <a:r>
            <a:rPr lang="en-US" dirty="0"/>
            <a:t>SAC Annual Assessment</a:t>
          </a:r>
        </a:p>
      </dgm:t>
    </dgm:pt>
    <dgm:pt modelId="{240A4B84-130F-F744-8F3E-F79202532456}" type="parTrans" cxnId="{EFB3D1D3-F170-284F-B6D1-A03E1F50EDA7}">
      <dgm:prSet/>
      <dgm:spPr/>
      <dgm:t>
        <a:bodyPr/>
        <a:lstStyle/>
        <a:p>
          <a:endParaRPr lang="en-US"/>
        </a:p>
      </dgm:t>
    </dgm:pt>
    <dgm:pt modelId="{D937F739-F595-764A-8067-D4DE7174FCF4}" type="sibTrans" cxnId="{EFB3D1D3-F170-284F-B6D1-A03E1F50EDA7}">
      <dgm:prSet/>
      <dgm:spPr/>
      <dgm:t>
        <a:bodyPr/>
        <a:lstStyle/>
        <a:p>
          <a:endParaRPr lang="en-US"/>
        </a:p>
      </dgm:t>
    </dgm:pt>
    <dgm:pt modelId="{5E23CBDE-6936-1D43-99BC-943CD094000A}">
      <dgm:prSet phldrT="[Text]"/>
      <dgm:spPr/>
      <dgm:t>
        <a:bodyPr/>
        <a:lstStyle/>
        <a:p>
          <a:r>
            <a:rPr lang="en-US" dirty="0" smtClean="0"/>
            <a:t>Gen Ed Courses</a:t>
          </a:r>
          <a:endParaRPr lang="en-US" dirty="0"/>
        </a:p>
      </dgm:t>
    </dgm:pt>
    <dgm:pt modelId="{74DD7FAC-7D0C-8740-ABF5-F91BADD39E03}" type="parTrans" cxnId="{8C6AF206-55D8-AE48-A4D9-4E3576D07FF8}">
      <dgm:prSet/>
      <dgm:spPr/>
      <dgm:t>
        <a:bodyPr/>
        <a:lstStyle/>
        <a:p>
          <a:endParaRPr lang="en-US"/>
        </a:p>
      </dgm:t>
    </dgm:pt>
    <dgm:pt modelId="{ABDB5261-C43C-0E4C-8D32-BB59C32D2ED1}" type="sibTrans" cxnId="{8C6AF206-55D8-AE48-A4D9-4E3576D07FF8}">
      <dgm:prSet/>
      <dgm:spPr/>
      <dgm:t>
        <a:bodyPr/>
        <a:lstStyle/>
        <a:p>
          <a:endParaRPr lang="en-US"/>
        </a:p>
      </dgm:t>
    </dgm:pt>
    <dgm:pt modelId="{7437E469-76EE-5945-B5D1-D0E35F2D8233}">
      <dgm:prSet phldrT="[Text]"/>
      <dgm:spPr/>
      <dgm:t>
        <a:bodyPr/>
        <a:lstStyle/>
        <a:p>
          <a:r>
            <a:rPr lang="en-US" dirty="0" smtClean="0"/>
            <a:t>Core Outcome </a:t>
          </a:r>
          <a:endParaRPr lang="en-US" dirty="0"/>
        </a:p>
      </dgm:t>
    </dgm:pt>
    <dgm:pt modelId="{B22193FB-AFA5-C14C-A0A5-5FF159802E88}" type="parTrans" cxnId="{4EE6F099-91C9-EA43-BB3F-E60E441B00CB}">
      <dgm:prSet/>
      <dgm:spPr/>
      <dgm:t>
        <a:bodyPr/>
        <a:lstStyle/>
        <a:p>
          <a:endParaRPr lang="en-US"/>
        </a:p>
      </dgm:t>
    </dgm:pt>
    <dgm:pt modelId="{1B8341EE-F2CD-724D-B4A3-5D91210C39BB}" type="sibTrans" cxnId="{4EE6F099-91C9-EA43-BB3F-E60E441B00CB}">
      <dgm:prSet/>
      <dgm:spPr/>
      <dgm:t>
        <a:bodyPr/>
        <a:lstStyle/>
        <a:p>
          <a:endParaRPr lang="en-US"/>
        </a:p>
      </dgm:t>
    </dgm:pt>
    <dgm:pt modelId="{8D9EB6B5-4F05-5C48-8FC3-C09DF80B03C6}">
      <dgm:prSet phldrT="[Text]"/>
      <dgm:spPr/>
      <dgm:t>
        <a:bodyPr/>
        <a:lstStyle/>
        <a:p>
          <a:r>
            <a:rPr lang="en-US" dirty="0"/>
            <a:t>SACs </a:t>
          </a:r>
          <a:r>
            <a:rPr lang="en-US" dirty="0" smtClean="0"/>
            <a:t>propose  </a:t>
          </a:r>
          <a:r>
            <a:rPr lang="en-US" dirty="0"/>
            <a:t>Gen Ed </a:t>
          </a:r>
          <a:r>
            <a:rPr lang="en-US" dirty="0" smtClean="0"/>
            <a:t>courses  </a:t>
          </a:r>
          <a:endParaRPr lang="en-US" dirty="0"/>
        </a:p>
      </dgm:t>
    </dgm:pt>
    <dgm:pt modelId="{74C636F3-DC5D-AA4A-BEC3-77D28D835B3C}" type="parTrans" cxnId="{6671E991-4EF9-454E-8B23-DBBB4B962705}">
      <dgm:prSet/>
      <dgm:spPr/>
      <dgm:t>
        <a:bodyPr/>
        <a:lstStyle/>
        <a:p>
          <a:endParaRPr lang="en-US"/>
        </a:p>
      </dgm:t>
    </dgm:pt>
    <dgm:pt modelId="{DC53EE5A-3BD3-A542-BCA3-A77953C20769}" type="sibTrans" cxnId="{6671E991-4EF9-454E-8B23-DBBB4B962705}">
      <dgm:prSet/>
      <dgm:spPr/>
      <dgm:t>
        <a:bodyPr/>
        <a:lstStyle/>
        <a:p>
          <a:endParaRPr lang="en-US"/>
        </a:p>
      </dgm:t>
    </dgm:pt>
    <dgm:pt modelId="{B8FB4A15-2D6D-9948-8D37-96CB3357B20D}">
      <dgm:prSet phldrT="[Text]"/>
      <dgm:spPr/>
      <dgm:t>
        <a:bodyPr/>
        <a:lstStyle/>
        <a:p>
          <a:r>
            <a:rPr lang="en-US" dirty="0"/>
            <a:t>Revised Gen Ed list in catalog</a:t>
          </a:r>
        </a:p>
      </dgm:t>
    </dgm:pt>
    <dgm:pt modelId="{24FB3EBA-F6B8-C44D-AC3D-62ACC26FB7B4}" type="parTrans" cxnId="{F7347BA2-C589-604F-837C-84E8A30E5D65}">
      <dgm:prSet/>
      <dgm:spPr/>
      <dgm:t>
        <a:bodyPr/>
        <a:lstStyle/>
        <a:p>
          <a:endParaRPr lang="en-US"/>
        </a:p>
      </dgm:t>
    </dgm:pt>
    <dgm:pt modelId="{4D1F0FF3-AD23-0945-A9F5-308E50E4D6E0}" type="sibTrans" cxnId="{F7347BA2-C589-604F-837C-84E8A30E5D65}">
      <dgm:prSet/>
      <dgm:spPr/>
      <dgm:t>
        <a:bodyPr/>
        <a:lstStyle/>
        <a:p>
          <a:endParaRPr lang="en-US"/>
        </a:p>
      </dgm:t>
    </dgm:pt>
    <dgm:pt modelId="{C2A80FBA-C417-B34D-B72D-A7A93957967B}">
      <dgm:prSet phldrT="[Text]"/>
      <dgm:spPr/>
      <dgm:t>
        <a:bodyPr/>
        <a:lstStyle/>
        <a:p>
          <a:r>
            <a:rPr lang="en-US" i="0" dirty="0" smtClean="0"/>
            <a:t>Core </a:t>
          </a:r>
          <a:r>
            <a:rPr lang="en-US" i="0" dirty="0"/>
            <a:t>Outcome</a:t>
          </a:r>
        </a:p>
      </dgm:t>
    </dgm:pt>
    <dgm:pt modelId="{1E3B1E0D-960B-1441-A3EC-1A60C3C1821E}" type="parTrans" cxnId="{F98CBA26-BED4-B84F-ADE3-AE1F65CEE0AC}">
      <dgm:prSet/>
      <dgm:spPr/>
      <dgm:t>
        <a:bodyPr/>
        <a:lstStyle/>
        <a:p>
          <a:endParaRPr lang="en-US"/>
        </a:p>
      </dgm:t>
    </dgm:pt>
    <dgm:pt modelId="{879ED3D4-536C-B249-A5E4-8E0CD3575C48}" type="sibTrans" cxnId="{F98CBA26-BED4-B84F-ADE3-AE1F65CEE0AC}">
      <dgm:prSet/>
      <dgm:spPr/>
      <dgm:t>
        <a:bodyPr/>
        <a:lstStyle/>
        <a:p>
          <a:endParaRPr lang="en-US"/>
        </a:p>
      </dgm:t>
    </dgm:pt>
    <dgm:pt modelId="{6304C4BA-5CD4-EA40-895E-88C5E63298F3}">
      <dgm:prSet phldrT="[Text]"/>
      <dgm:spPr/>
      <dgm:t>
        <a:bodyPr/>
        <a:lstStyle/>
        <a:p>
          <a:r>
            <a:rPr lang="en-US" dirty="0" smtClean="0"/>
            <a:t>Faculty volunteer student work for new rubrics, TBD</a:t>
          </a:r>
          <a:endParaRPr lang="en-US" dirty="0"/>
        </a:p>
      </dgm:t>
    </dgm:pt>
    <dgm:pt modelId="{FA44B87D-4F17-6743-AD80-1C9E5B3115AA}" type="parTrans" cxnId="{92DA3370-7A46-D54B-BF41-2B96D1A78628}">
      <dgm:prSet/>
      <dgm:spPr/>
      <dgm:t>
        <a:bodyPr/>
        <a:lstStyle/>
        <a:p>
          <a:endParaRPr lang="en-US"/>
        </a:p>
      </dgm:t>
    </dgm:pt>
    <dgm:pt modelId="{34C45F69-EF24-7D44-AE8A-3EBFD8891E7A}" type="sibTrans" cxnId="{92DA3370-7A46-D54B-BF41-2B96D1A78628}">
      <dgm:prSet/>
      <dgm:spPr/>
      <dgm:t>
        <a:bodyPr/>
        <a:lstStyle/>
        <a:p>
          <a:endParaRPr lang="en-US"/>
        </a:p>
      </dgm:t>
    </dgm:pt>
    <dgm:pt modelId="{17CC20CC-4A40-6949-B027-4A446715EBEA}">
      <dgm:prSet phldrT="[Text]"/>
      <dgm:spPr/>
      <dgm:t>
        <a:bodyPr/>
        <a:lstStyle/>
        <a:p>
          <a:r>
            <a:rPr lang="en-US" i="0" dirty="0" smtClean="0"/>
            <a:t>Core Outcome</a:t>
          </a:r>
          <a:endParaRPr lang="en-US" i="0" dirty="0"/>
        </a:p>
      </dgm:t>
    </dgm:pt>
    <dgm:pt modelId="{E863DD41-01CA-8041-ADBD-7F567392D19B}" type="parTrans" cxnId="{E9877F32-C65E-6044-94AE-EFDE231439FC}">
      <dgm:prSet/>
      <dgm:spPr/>
      <dgm:t>
        <a:bodyPr/>
        <a:lstStyle/>
        <a:p>
          <a:endParaRPr lang="en-US"/>
        </a:p>
      </dgm:t>
    </dgm:pt>
    <dgm:pt modelId="{F098FA6C-213A-1540-BB0A-649652DF99C9}" type="sibTrans" cxnId="{E9877F32-C65E-6044-94AE-EFDE231439FC}">
      <dgm:prSet/>
      <dgm:spPr/>
      <dgm:t>
        <a:bodyPr/>
        <a:lstStyle/>
        <a:p>
          <a:endParaRPr lang="en-US"/>
        </a:p>
      </dgm:t>
    </dgm:pt>
    <dgm:pt modelId="{F860E8E0-28C0-8D4E-B4B0-FCA92DB0F6F3}">
      <dgm:prSet phldrT="[Text]"/>
      <dgm:spPr/>
      <dgm:t>
        <a:bodyPr/>
        <a:lstStyle/>
        <a:p>
          <a:r>
            <a:rPr lang="en-US" i="0" dirty="0"/>
            <a:t>Any outcome</a:t>
          </a:r>
        </a:p>
      </dgm:t>
    </dgm:pt>
    <dgm:pt modelId="{59B20A70-965C-B049-8D04-F6B88E1C26F1}" type="parTrans" cxnId="{2FE44104-7AF9-E44A-8135-3C3A7D5EB3BB}">
      <dgm:prSet/>
      <dgm:spPr/>
      <dgm:t>
        <a:bodyPr/>
        <a:lstStyle/>
        <a:p>
          <a:endParaRPr lang="en-US"/>
        </a:p>
      </dgm:t>
    </dgm:pt>
    <dgm:pt modelId="{1C579AC1-1721-6B43-850A-53073308A140}" type="sibTrans" cxnId="{2FE44104-7AF9-E44A-8135-3C3A7D5EB3BB}">
      <dgm:prSet/>
      <dgm:spPr/>
      <dgm:t>
        <a:bodyPr/>
        <a:lstStyle/>
        <a:p>
          <a:endParaRPr lang="en-US"/>
        </a:p>
      </dgm:t>
    </dgm:pt>
    <dgm:pt modelId="{4C57650D-715C-014F-8F12-B94C9D568E5E}">
      <dgm:prSet phldrT="[Text]"/>
      <dgm:spPr/>
      <dgm:t>
        <a:bodyPr/>
        <a:lstStyle/>
        <a:p>
          <a:r>
            <a:rPr lang="en-US" dirty="0" smtClean="0"/>
            <a:t>Year:</a:t>
          </a:r>
          <a:endParaRPr lang="en-US" dirty="0"/>
        </a:p>
      </dgm:t>
    </dgm:pt>
    <dgm:pt modelId="{A5596F66-BADC-3E4B-B844-12D4D40FEEFC}" type="sibTrans" cxnId="{86B86A76-F103-CE47-B6A2-11774F79AF8A}">
      <dgm:prSet/>
      <dgm:spPr/>
      <dgm:t>
        <a:bodyPr/>
        <a:lstStyle/>
        <a:p>
          <a:endParaRPr lang="en-US"/>
        </a:p>
      </dgm:t>
    </dgm:pt>
    <dgm:pt modelId="{4A2D3A85-9099-5842-885F-560D693689BC}" type="parTrans" cxnId="{86B86A76-F103-CE47-B6A2-11774F79AF8A}">
      <dgm:prSet/>
      <dgm:spPr/>
      <dgm:t>
        <a:bodyPr/>
        <a:lstStyle/>
        <a:p>
          <a:endParaRPr lang="en-US"/>
        </a:p>
      </dgm:t>
    </dgm:pt>
    <dgm:pt modelId="{B1C82910-D06D-694E-9276-3A5F9E79FF63}">
      <dgm:prSet phldrT="[Text]"/>
      <dgm:spPr/>
      <dgm:t>
        <a:bodyPr/>
        <a:lstStyle/>
        <a:p>
          <a:r>
            <a:rPr lang="en-US" i="0" dirty="0" smtClean="0"/>
            <a:t>Any outcome</a:t>
          </a:r>
          <a:endParaRPr lang="en-US" i="0" dirty="0"/>
        </a:p>
      </dgm:t>
    </dgm:pt>
    <dgm:pt modelId="{2C90911F-63E6-4A40-9440-7D8A82C1E43A}" type="parTrans" cxnId="{CEBC0BAA-831F-ED49-A001-8AABC919BA58}">
      <dgm:prSet/>
      <dgm:spPr/>
      <dgm:t>
        <a:bodyPr/>
        <a:lstStyle/>
        <a:p>
          <a:endParaRPr lang="en-US"/>
        </a:p>
      </dgm:t>
    </dgm:pt>
    <dgm:pt modelId="{2B61A14C-326A-5A45-8377-330F1F6329A7}" type="sibTrans" cxnId="{CEBC0BAA-831F-ED49-A001-8AABC919BA58}">
      <dgm:prSet/>
      <dgm:spPr/>
      <dgm:t>
        <a:bodyPr/>
        <a:lstStyle/>
        <a:p>
          <a:endParaRPr lang="en-US"/>
        </a:p>
      </dgm:t>
    </dgm:pt>
    <dgm:pt modelId="{5207190E-FF9D-F74A-AE17-50392720B8F4}">
      <dgm:prSet phldrT="[Text]"/>
      <dgm:spPr/>
      <dgm:t>
        <a:bodyPr/>
        <a:lstStyle/>
        <a:p>
          <a:r>
            <a:rPr lang="en-US" dirty="0" smtClean="0"/>
            <a:t>SACs </a:t>
          </a:r>
          <a:r>
            <a:rPr lang="en-US" dirty="0"/>
            <a:t>propose Gen Ed </a:t>
          </a:r>
          <a:r>
            <a:rPr lang="en-US" dirty="0" smtClean="0"/>
            <a:t>courses via new criteria  </a:t>
          </a:r>
          <a:endParaRPr lang="en-US" dirty="0"/>
        </a:p>
      </dgm:t>
    </dgm:pt>
    <dgm:pt modelId="{12347220-4594-D744-ACF9-954D42E9331E}" type="parTrans" cxnId="{3D9CFF1F-83DD-054F-94C4-5E57CD5220A5}">
      <dgm:prSet/>
      <dgm:spPr/>
      <dgm:t>
        <a:bodyPr/>
        <a:lstStyle/>
        <a:p>
          <a:endParaRPr lang="en-US"/>
        </a:p>
      </dgm:t>
    </dgm:pt>
    <dgm:pt modelId="{CDF789A9-7BAF-E74B-B8DB-39D8648060F9}" type="sibTrans" cxnId="{3D9CFF1F-83DD-054F-94C4-5E57CD5220A5}">
      <dgm:prSet/>
      <dgm:spPr/>
      <dgm:t>
        <a:bodyPr/>
        <a:lstStyle/>
        <a:p>
          <a:endParaRPr lang="en-US"/>
        </a:p>
      </dgm:t>
    </dgm:pt>
    <dgm:pt modelId="{F8DF10F3-0883-D942-A917-B10583F5558B}">
      <dgm:prSet phldrT="[Text]"/>
      <dgm:spPr/>
      <dgm:t>
        <a:bodyPr/>
        <a:lstStyle/>
        <a:p>
          <a:endParaRPr lang="en-US" dirty="0"/>
        </a:p>
      </dgm:t>
    </dgm:pt>
    <dgm:pt modelId="{6683849A-23DE-A14A-88E5-47625C099906}" type="parTrans" cxnId="{B4356F30-BC7D-B84E-98EA-D6B5C23000AC}">
      <dgm:prSet/>
      <dgm:spPr/>
      <dgm:t>
        <a:bodyPr/>
        <a:lstStyle/>
        <a:p>
          <a:endParaRPr lang="en-US"/>
        </a:p>
      </dgm:t>
    </dgm:pt>
    <dgm:pt modelId="{1B61BE1C-11B8-B046-8650-74FE2290CEF1}" type="sibTrans" cxnId="{B4356F30-BC7D-B84E-98EA-D6B5C23000AC}">
      <dgm:prSet/>
      <dgm:spPr/>
      <dgm:t>
        <a:bodyPr/>
        <a:lstStyle/>
        <a:p>
          <a:endParaRPr lang="en-US"/>
        </a:p>
      </dgm:t>
    </dgm:pt>
    <dgm:pt modelId="{1117CD81-6A42-9443-9387-C75798DD7F75}">
      <dgm:prSet phldrT="[Text]"/>
      <dgm:spPr/>
      <dgm:t>
        <a:bodyPr/>
        <a:lstStyle/>
        <a:p>
          <a:endParaRPr lang="en-US" dirty="0"/>
        </a:p>
      </dgm:t>
    </dgm:pt>
    <dgm:pt modelId="{47C0EFA8-F98F-F44C-A95B-29EA9E304DF3}" type="parTrans" cxnId="{154681C9-F34F-0749-8B7F-460B33FA5A04}">
      <dgm:prSet/>
      <dgm:spPr/>
      <dgm:t>
        <a:bodyPr/>
        <a:lstStyle/>
        <a:p>
          <a:endParaRPr lang="en-US"/>
        </a:p>
      </dgm:t>
    </dgm:pt>
    <dgm:pt modelId="{B3BA0A03-B827-F946-938C-9080BE9B587B}" type="sibTrans" cxnId="{154681C9-F34F-0749-8B7F-460B33FA5A04}">
      <dgm:prSet/>
      <dgm:spPr/>
      <dgm:t>
        <a:bodyPr/>
        <a:lstStyle/>
        <a:p>
          <a:endParaRPr lang="en-US"/>
        </a:p>
      </dgm:t>
    </dgm:pt>
    <dgm:pt modelId="{2A3FF934-6A7B-AA41-AB9D-910991B294EE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Approval of Framework and Policy</a:t>
          </a:r>
          <a:endParaRPr lang="en-US" dirty="0">
            <a:solidFill>
              <a:srgbClr val="FF0000"/>
            </a:solidFill>
          </a:endParaRPr>
        </a:p>
      </dgm:t>
    </dgm:pt>
    <dgm:pt modelId="{698ACE98-8207-A14D-AC5F-629A8B2AFB59}" type="parTrans" cxnId="{8E346317-2BD1-2E4E-8C51-6F1A394A6169}">
      <dgm:prSet/>
      <dgm:spPr/>
      <dgm:t>
        <a:bodyPr/>
        <a:lstStyle/>
        <a:p>
          <a:endParaRPr lang="en-US"/>
        </a:p>
      </dgm:t>
    </dgm:pt>
    <dgm:pt modelId="{B31A0FFA-B27E-964F-8CE5-A9432CB5B3E8}" type="sibTrans" cxnId="{8E346317-2BD1-2E4E-8C51-6F1A394A6169}">
      <dgm:prSet/>
      <dgm:spPr/>
      <dgm:t>
        <a:bodyPr/>
        <a:lstStyle/>
        <a:p>
          <a:endParaRPr lang="en-US"/>
        </a:p>
      </dgm:t>
    </dgm:pt>
    <dgm:pt modelId="{07B3B94D-7EF0-F34C-9BA3-6B461EE3C74D}">
      <dgm:prSet phldrT="[Text]"/>
      <dgm:spPr/>
      <dgm:t>
        <a:bodyPr/>
        <a:lstStyle/>
        <a:p>
          <a:r>
            <a:rPr lang="en-US" dirty="0" smtClean="0"/>
            <a:t>Core Outcomes</a:t>
          </a:r>
          <a:endParaRPr lang="en-US" dirty="0"/>
        </a:p>
      </dgm:t>
    </dgm:pt>
    <dgm:pt modelId="{19CF43BD-819B-F449-86E5-0096659744A9}" type="parTrans" cxnId="{809CA688-A505-CD49-84CC-B258781407D8}">
      <dgm:prSet/>
      <dgm:spPr/>
      <dgm:t>
        <a:bodyPr/>
        <a:lstStyle/>
        <a:p>
          <a:endParaRPr lang="en-US"/>
        </a:p>
      </dgm:t>
    </dgm:pt>
    <dgm:pt modelId="{AD27E658-DDE6-B04C-962D-AD4F714F661B}" type="sibTrans" cxnId="{809CA688-A505-CD49-84CC-B258781407D8}">
      <dgm:prSet/>
      <dgm:spPr/>
      <dgm:t>
        <a:bodyPr/>
        <a:lstStyle/>
        <a:p>
          <a:endParaRPr lang="en-US"/>
        </a:p>
      </dgm:t>
    </dgm:pt>
    <dgm:pt modelId="{A557C76C-E754-5045-AE6F-A8C6FCE33DAF}">
      <dgm:prSet phldrT="[Text]"/>
      <dgm:spPr/>
      <dgm:t>
        <a:bodyPr/>
        <a:lstStyle/>
        <a:p>
          <a:r>
            <a:rPr lang="en-US" dirty="0" smtClean="0"/>
            <a:t>CL Pilot Rubric</a:t>
          </a:r>
        </a:p>
        <a:p>
          <a:r>
            <a:rPr lang="en-US" dirty="0" smtClean="0"/>
            <a:t>Discipline </a:t>
          </a:r>
          <a:r>
            <a:rPr lang="en-US" dirty="0"/>
            <a:t>Areas Develop Rubrics</a:t>
          </a:r>
        </a:p>
      </dgm:t>
    </dgm:pt>
    <dgm:pt modelId="{BD69659A-DEEF-0746-9B76-3A316B7F4499}" type="parTrans" cxnId="{CA49806A-75E5-C94F-8834-66906E3A2B95}">
      <dgm:prSet/>
      <dgm:spPr/>
      <dgm:t>
        <a:bodyPr/>
        <a:lstStyle/>
        <a:p>
          <a:endParaRPr lang="en-US"/>
        </a:p>
      </dgm:t>
    </dgm:pt>
    <dgm:pt modelId="{3848B26B-743B-1545-8ECF-94ECCF392BB2}" type="sibTrans" cxnId="{CA49806A-75E5-C94F-8834-66906E3A2B95}">
      <dgm:prSet/>
      <dgm:spPr/>
      <dgm:t>
        <a:bodyPr/>
        <a:lstStyle/>
        <a:p>
          <a:endParaRPr lang="en-US"/>
        </a:p>
      </dgm:t>
    </dgm:pt>
    <dgm:pt modelId="{9D50930B-E978-AA4B-AA76-DA6AA7AF20CA}">
      <dgm:prSet phldrT="[Text]"/>
      <dgm:spPr/>
      <dgm:t>
        <a:bodyPr/>
        <a:lstStyle/>
        <a:p>
          <a:r>
            <a:rPr lang="en-US" dirty="0" smtClean="0"/>
            <a:t>CL refine rubric/outcome</a:t>
          </a:r>
        </a:p>
        <a:p>
          <a:r>
            <a:rPr lang="en-US" dirty="0" smtClean="0"/>
            <a:t>DA Pilot Rubrics</a:t>
          </a:r>
          <a:endParaRPr lang="en-US" dirty="0"/>
        </a:p>
      </dgm:t>
    </dgm:pt>
    <dgm:pt modelId="{E98951EB-FCF2-C04B-899F-EF3EDC536391}" type="parTrans" cxnId="{878E3551-BF9A-2546-A1DC-ED0986B89C91}">
      <dgm:prSet/>
      <dgm:spPr/>
      <dgm:t>
        <a:bodyPr/>
        <a:lstStyle/>
        <a:p>
          <a:endParaRPr lang="en-US"/>
        </a:p>
      </dgm:t>
    </dgm:pt>
    <dgm:pt modelId="{642067E9-2EF0-5640-8084-4BD599AE4AD1}" type="sibTrans" cxnId="{878E3551-BF9A-2546-A1DC-ED0986B89C91}">
      <dgm:prSet/>
      <dgm:spPr/>
      <dgm:t>
        <a:bodyPr/>
        <a:lstStyle/>
        <a:p>
          <a:endParaRPr lang="en-US"/>
        </a:p>
      </dgm:t>
    </dgm:pt>
    <dgm:pt modelId="{5970E45A-0964-C84B-97DF-9119EC4D331C}">
      <dgm:prSet phldrT="[Text]"/>
      <dgm:spPr/>
      <dgm:t>
        <a:bodyPr/>
        <a:lstStyle/>
        <a:p>
          <a:r>
            <a:rPr lang="en-US" dirty="0"/>
            <a:t>DAs refine </a:t>
          </a:r>
          <a:r>
            <a:rPr lang="en-US" dirty="0" smtClean="0"/>
            <a:t>rubrics/outcomes</a:t>
          </a:r>
          <a:endParaRPr lang="en-US" dirty="0"/>
        </a:p>
        <a:p>
          <a:r>
            <a:rPr lang="en-US" dirty="0" smtClean="0">
              <a:solidFill>
                <a:srgbClr val="FF0000"/>
              </a:solidFill>
            </a:rPr>
            <a:t>Approve Core Outcomes</a:t>
          </a:r>
          <a:endParaRPr lang="en-US" dirty="0">
            <a:solidFill>
              <a:srgbClr val="FF0000"/>
            </a:solidFill>
          </a:endParaRPr>
        </a:p>
      </dgm:t>
    </dgm:pt>
    <dgm:pt modelId="{F0A941B3-FCE7-8E4E-9E68-94B829E90651}" type="parTrans" cxnId="{C9F78DCF-2FA8-C34B-9212-48B781686181}">
      <dgm:prSet/>
      <dgm:spPr/>
      <dgm:t>
        <a:bodyPr/>
        <a:lstStyle/>
        <a:p>
          <a:endParaRPr lang="en-US"/>
        </a:p>
      </dgm:t>
    </dgm:pt>
    <dgm:pt modelId="{05CDF2EB-7800-F54C-AFAB-7813CD61DBA0}" type="sibTrans" cxnId="{C9F78DCF-2FA8-C34B-9212-48B781686181}">
      <dgm:prSet/>
      <dgm:spPr/>
      <dgm:t>
        <a:bodyPr/>
        <a:lstStyle/>
        <a:p>
          <a:endParaRPr lang="en-US"/>
        </a:p>
      </dgm:t>
    </dgm:pt>
    <dgm:pt modelId="{C197A4EB-5AFC-4841-A204-D8055CF1AEF9}">
      <dgm:prSet phldrT="[Text]"/>
      <dgm:spPr/>
      <dgm:t>
        <a:bodyPr/>
        <a:lstStyle/>
        <a:p>
          <a:r>
            <a:rPr lang="en-US" dirty="0"/>
            <a:t>CTE </a:t>
          </a:r>
          <a:r>
            <a:rPr lang="en-US" dirty="0" smtClean="0"/>
            <a:t>realign </a:t>
          </a:r>
          <a:r>
            <a:rPr lang="en-US" dirty="0"/>
            <a:t>Degree/Certs with new Core.</a:t>
          </a:r>
        </a:p>
      </dgm:t>
    </dgm:pt>
    <dgm:pt modelId="{2B2E9330-4269-B744-A410-10FCCCCB4E56}" type="parTrans" cxnId="{5B17BE4B-4757-C947-9C1D-846272D31BF3}">
      <dgm:prSet/>
      <dgm:spPr/>
      <dgm:t>
        <a:bodyPr/>
        <a:lstStyle/>
        <a:p>
          <a:endParaRPr lang="en-US"/>
        </a:p>
      </dgm:t>
    </dgm:pt>
    <dgm:pt modelId="{7B774760-768F-874E-9657-2F4BF390370B}" type="sibTrans" cxnId="{5B17BE4B-4757-C947-9C1D-846272D31BF3}">
      <dgm:prSet/>
      <dgm:spPr/>
      <dgm:t>
        <a:bodyPr/>
        <a:lstStyle/>
        <a:p>
          <a:endParaRPr lang="en-US"/>
        </a:p>
      </dgm:t>
    </dgm:pt>
    <dgm:pt modelId="{D3BAAD06-65E6-3B44-9F12-37B5FCCB3847}">
      <dgm:prSet phldrT="[Text]"/>
      <dgm:spPr/>
      <dgm:t>
        <a:bodyPr/>
        <a:lstStyle/>
        <a:p>
          <a:r>
            <a:rPr lang="en-US" dirty="0" smtClean="0"/>
            <a:t>Student sample all Gen Ed courses</a:t>
          </a:r>
          <a:endParaRPr lang="en-US" dirty="0"/>
        </a:p>
      </dgm:t>
    </dgm:pt>
    <dgm:pt modelId="{6CD9AF80-7907-0442-BAA9-483B6F633EAE}" type="sibTrans" cxnId="{0273B121-A21D-D64A-B0AF-D422DAADA4C2}">
      <dgm:prSet/>
      <dgm:spPr/>
      <dgm:t>
        <a:bodyPr/>
        <a:lstStyle/>
        <a:p>
          <a:endParaRPr lang="en-US"/>
        </a:p>
      </dgm:t>
    </dgm:pt>
    <dgm:pt modelId="{93608B7B-CB13-E44D-84EB-653C7476CA53}" type="parTrans" cxnId="{0273B121-A21D-D64A-B0AF-D422DAADA4C2}">
      <dgm:prSet/>
      <dgm:spPr/>
      <dgm:t>
        <a:bodyPr/>
        <a:lstStyle/>
        <a:p>
          <a:endParaRPr lang="en-US"/>
        </a:p>
      </dgm:t>
    </dgm:pt>
    <dgm:pt modelId="{C3EA3337-BE8A-FB45-B346-42F55ADB885E}">
      <dgm:prSet phldrT="[Text]"/>
      <dgm:spPr/>
      <dgm:t>
        <a:bodyPr/>
        <a:lstStyle/>
        <a:p>
          <a:r>
            <a:rPr lang="en-US" dirty="0"/>
            <a:t>Student sample </a:t>
          </a:r>
          <a:r>
            <a:rPr lang="en-US" dirty="0" smtClean="0"/>
            <a:t>from revised Gen Ed courses</a:t>
          </a:r>
          <a:endParaRPr lang="en-US" dirty="0"/>
        </a:p>
      </dgm:t>
    </dgm:pt>
    <dgm:pt modelId="{6BA42D2F-EBE0-B94F-9007-F1F09889B421}" type="sibTrans" cxnId="{59D4BB1E-BD99-1A44-BFAC-652DCC93CAEC}">
      <dgm:prSet/>
      <dgm:spPr/>
      <dgm:t>
        <a:bodyPr/>
        <a:lstStyle/>
        <a:p>
          <a:endParaRPr lang="en-US"/>
        </a:p>
      </dgm:t>
    </dgm:pt>
    <dgm:pt modelId="{A267DFF7-4CB0-5A49-9B27-EAE151C5B781}" type="parTrans" cxnId="{59D4BB1E-BD99-1A44-BFAC-652DCC93CAEC}">
      <dgm:prSet/>
      <dgm:spPr/>
      <dgm:t>
        <a:bodyPr/>
        <a:lstStyle/>
        <a:p>
          <a:endParaRPr lang="en-US"/>
        </a:p>
      </dgm:t>
    </dgm:pt>
    <dgm:pt modelId="{85318A26-E690-E745-BBDC-F13A6C9462FA}" type="pres">
      <dgm:prSet presAssocID="{D6580D9B-F435-EC47-9B22-014ACF59464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19CC99-404D-CC49-BB5C-B92FBF384336}" type="pres">
      <dgm:prSet presAssocID="{4C57650D-715C-014F-8F12-B94C9D568E5E}" presName="horFlow" presStyleCnt="0"/>
      <dgm:spPr/>
      <dgm:t>
        <a:bodyPr/>
        <a:lstStyle/>
        <a:p>
          <a:endParaRPr lang="en-US"/>
        </a:p>
      </dgm:t>
    </dgm:pt>
    <dgm:pt modelId="{FB7267D0-F108-CC44-BD17-1B04B5B9C60F}" type="pres">
      <dgm:prSet presAssocID="{4C57650D-715C-014F-8F12-B94C9D568E5E}" presName="bigChev" presStyleLbl="node1" presStyleIdx="0" presStyleCnt="6"/>
      <dgm:spPr/>
      <dgm:t>
        <a:bodyPr/>
        <a:lstStyle/>
        <a:p>
          <a:endParaRPr lang="en-US"/>
        </a:p>
      </dgm:t>
    </dgm:pt>
    <dgm:pt modelId="{61EEB286-D4EF-8741-81B2-3C58C3A8F803}" type="pres">
      <dgm:prSet presAssocID="{6D3B8137-4A25-F140-8EC8-BD0A06CFAF4E}" presName="parTrans" presStyleCnt="0"/>
      <dgm:spPr/>
      <dgm:t>
        <a:bodyPr/>
        <a:lstStyle/>
        <a:p>
          <a:endParaRPr lang="en-US"/>
        </a:p>
      </dgm:t>
    </dgm:pt>
    <dgm:pt modelId="{B0B59DA1-F3CE-6B47-A57A-1BA386574C80}" type="pres">
      <dgm:prSet presAssocID="{1B417F20-8224-E04B-B1C2-FFDD98F687E0}" presName="node" presStyleLbl="alignAccFollowNode1" presStyleIdx="0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6DED-3AB2-0946-9B45-A9130444F8FD}" type="pres">
      <dgm:prSet presAssocID="{FC441C55-202F-6E4F-BA3A-337272014C53}" presName="sibTrans" presStyleCnt="0"/>
      <dgm:spPr/>
      <dgm:t>
        <a:bodyPr/>
        <a:lstStyle/>
        <a:p>
          <a:endParaRPr lang="en-US"/>
        </a:p>
      </dgm:t>
    </dgm:pt>
    <dgm:pt modelId="{9BD69781-C1A6-5744-89EC-E257F03D452B}" type="pres">
      <dgm:prSet presAssocID="{76003D0F-324A-804B-AB9B-1B5DE01B8663}" presName="node" presStyleLbl="alignAccFollowNode1" presStyleIdx="1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6DA1B-722C-EA41-80CA-80FB3048E538}" type="pres">
      <dgm:prSet presAssocID="{30C221B3-C3F3-DF4C-BC60-72664B634D5D}" presName="sibTrans" presStyleCnt="0"/>
      <dgm:spPr/>
      <dgm:t>
        <a:bodyPr/>
        <a:lstStyle/>
        <a:p>
          <a:endParaRPr lang="en-US"/>
        </a:p>
      </dgm:t>
    </dgm:pt>
    <dgm:pt modelId="{4F221F37-E12F-3040-AE4D-13F7DAF77E78}" type="pres">
      <dgm:prSet presAssocID="{4178F70C-F400-6744-A0CD-52A0FCD9A8EE}" presName="node" presStyleLbl="alignAccFollowNode1" presStyleIdx="2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FFA9C-3944-D742-9D03-28828A448032}" type="pres">
      <dgm:prSet presAssocID="{3E90F723-6181-DD46-AFAF-758021479EE7}" presName="sibTrans" presStyleCnt="0"/>
      <dgm:spPr/>
      <dgm:t>
        <a:bodyPr/>
        <a:lstStyle/>
        <a:p>
          <a:endParaRPr lang="en-US"/>
        </a:p>
      </dgm:t>
    </dgm:pt>
    <dgm:pt modelId="{04E7E8BE-78CD-B245-A700-88971F6F1EDB}" type="pres">
      <dgm:prSet presAssocID="{05FC6F2A-A4F0-C842-B2F8-A07BEC5A380E}" presName="node" presStyleLbl="alignAccFollowNode1" presStyleIdx="3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4198E-6C1F-744A-9F6E-EDA0ADF1819C}" type="pres">
      <dgm:prSet presAssocID="{8AAAA969-4D0E-A244-8908-6E2689769060}" presName="sibTrans" presStyleCnt="0"/>
      <dgm:spPr/>
      <dgm:t>
        <a:bodyPr/>
        <a:lstStyle/>
        <a:p>
          <a:endParaRPr lang="en-US"/>
        </a:p>
      </dgm:t>
    </dgm:pt>
    <dgm:pt modelId="{82B9A1DD-DCCC-E247-A500-768F20718638}" type="pres">
      <dgm:prSet presAssocID="{D618C178-9A8E-7248-B65B-6E734344BB30}" presName="node" presStyleLbl="alignAccFollowNode1" presStyleIdx="4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7C491-C071-2945-93F9-D3B1A8AA33ED}" type="pres">
      <dgm:prSet presAssocID="{4C57650D-715C-014F-8F12-B94C9D568E5E}" presName="vSp" presStyleCnt="0"/>
      <dgm:spPr/>
      <dgm:t>
        <a:bodyPr/>
        <a:lstStyle/>
        <a:p>
          <a:endParaRPr lang="en-US"/>
        </a:p>
      </dgm:t>
    </dgm:pt>
    <dgm:pt modelId="{305CDA9D-0F2E-6142-BDC3-39E1EC475FD7}" type="pres">
      <dgm:prSet presAssocID="{9AC874F1-38D2-F748-A1B5-9D3EC0B6CD49}" presName="horFlow" presStyleCnt="0"/>
      <dgm:spPr/>
      <dgm:t>
        <a:bodyPr/>
        <a:lstStyle/>
        <a:p>
          <a:endParaRPr lang="en-US"/>
        </a:p>
      </dgm:t>
    </dgm:pt>
    <dgm:pt modelId="{FE8665E5-0551-5E4E-B803-AC9B59AC6564}" type="pres">
      <dgm:prSet presAssocID="{9AC874F1-38D2-F748-A1B5-9D3EC0B6CD49}" presName="bigChev" presStyleLbl="node1" presStyleIdx="1" presStyleCnt="6" custLinFactNeighborX="-374" custLinFactNeighborY="-1617"/>
      <dgm:spPr/>
      <dgm:t>
        <a:bodyPr/>
        <a:lstStyle/>
        <a:p>
          <a:endParaRPr lang="en-US"/>
        </a:p>
      </dgm:t>
    </dgm:pt>
    <dgm:pt modelId="{CC37AA4E-6E04-164D-976D-F0D00FF05A52}" type="pres">
      <dgm:prSet presAssocID="{98CAC064-E1A0-A14C-AF25-48FC4604C71A}" presName="parTrans" presStyleCnt="0"/>
      <dgm:spPr/>
      <dgm:t>
        <a:bodyPr/>
        <a:lstStyle/>
        <a:p>
          <a:endParaRPr lang="en-US"/>
        </a:p>
      </dgm:t>
    </dgm:pt>
    <dgm:pt modelId="{8DCC639C-6A65-5B4D-BE3E-8CC6A3E70993}" type="pres">
      <dgm:prSet presAssocID="{7BF6B096-0BCF-6649-B28C-D9AB3778364D}" presName="node" presStyleLbl="alignAccFollowNode1" presStyleIdx="5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DD6CA-3DFE-3344-BC8A-FB93CC77DF74}" type="pres">
      <dgm:prSet presAssocID="{41B10464-5940-714B-BBC2-C3DFE50881ED}" presName="sibTrans" presStyleCnt="0"/>
      <dgm:spPr/>
      <dgm:t>
        <a:bodyPr/>
        <a:lstStyle/>
        <a:p>
          <a:endParaRPr lang="en-US"/>
        </a:p>
      </dgm:t>
    </dgm:pt>
    <dgm:pt modelId="{CC3DE673-4712-9549-91BD-BDF78D9DFF05}" type="pres">
      <dgm:prSet presAssocID="{86E08AED-E273-774E-AA45-4C06E0FE8811}" presName="node" presStyleLbl="alignAccFollowNode1" presStyleIdx="6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998D5-746D-B24B-8B97-0849CBDD292B}" type="pres">
      <dgm:prSet presAssocID="{CAC2FB8E-4E3E-194F-BFAE-66251D7A9C62}" presName="sibTrans" presStyleCnt="0"/>
      <dgm:spPr/>
      <dgm:t>
        <a:bodyPr/>
        <a:lstStyle/>
        <a:p>
          <a:endParaRPr lang="en-US"/>
        </a:p>
      </dgm:t>
    </dgm:pt>
    <dgm:pt modelId="{61BE78E0-F7F0-084D-AD3B-5ED6D2742282}" type="pres">
      <dgm:prSet presAssocID="{2A3FF934-6A7B-AA41-AB9D-910991B294EE}" presName="node" presStyleLbl="alignAccFollowNode1" presStyleIdx="7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B2F54-3787-D147-B1FC-54FCCD0A33FE}" type="pres">
      <dgm:prSet presAssocID="{9AC874F1-38D2-F748-A1B5-9D3EC0B6CD49}" presName="vSp" presStyleCnt="0"/>
      <dgm:spPr/>
      <dgm:t>
        <a:bodyPr/>
        <a:lstStyle/>
        <a:p>
          <a:endParaRPr lang="en-US"/>
        </a:p>
      </dgm:t>
    </dgm:pt>
    <dgm:pt modelId="{D038F13A-04C0-AC46-B9DB-3FCC112C8AB8}" type="pres">
      <dgm:prSet presAssocID="{07B3B94D-7EF0-F34C-9BA3-6B461EE3C74D}" presName="horFlow" presStyleCnt="0"/>
      <dgm:spPr/>
    </dgm:pt>
    <dgm:pt modelId="{823792DA-420F-6C47-920C-B0D195771BEF}" type="pres">
      <dgm:prSet presAssocID="{07B3B94D-7EF0-F34C-9BA3-6B461EE3C74D}" presName="bigChev" presStyleLbl="node1" presStyleIdx="2" presStyleCnt="6"/>
      <dgm:spPr/>
      <dgm:t>
        <a:bodyPr/>
        <a:lstStyle/>
        <a:p>
          <a:endParaRPr lang="en-US"/>
        </a:p>
      </dgm:t>
    </dgm:pt>
    <dgm:pt modelId="{574394C5-FE33-9A44-9EE7-7E2B105A56D0}" type="pres">
      <dgm:prSet presAssocID="{BD69659A-DEEF-0746-9B76-3A316B7F4499}" presName="parTrans" presStyleCnt="0"/>
      <dgm:spPr/>
    </dgm:pt>
    <dgm:pt modelId="{0D1A6290-2BFD-BC40-B493-27CAB522A62E}" type="pres">
      <dgm:prSet presAssocID="{A557C76C-E754-5045-AE6F-A8C6FCE33DAF}" presName="node" presStyleLbl="alignAccFollowNode1" presStyleIdx="8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39DBE-1C85-6942-8510-6814C5B931EB}" type="pres">
      <dgm:prSet presAssocID="{3848B26B-743B-1545-8ECF-94ECCF392BB2}" presName="sibTrans" presStyleCnt="0"/>
      <dgm:spPr/>
    </dgm:pt>
    <dgm:pt modelId="{701DE7F7-4289-FA46-95C5-0D0C868CD292}" type="pres">
      <dgm:prSet presAssocID="{9D50930B-E978-AA4B-AA76-DA6AA7AF20CA}" presName="node" presStyleLbl="alignAccFollowNode1" presStyleIdx="9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94CA7-DD1D-CA4E-A322-DD487E22B709}" type="pres">
      <dgm:prSet presAssocID="{642067E9-2EF0-5640-8084-4BD599AE4AD1}" presName="sibTrans" presStyleCnt="0"/>
      <dgm:spPr/>
    </dgm:pt>
    <dgm:pt modelId="{88A7C0DA-3EB3-5044-A2CF-08BDEDAA4474}" type="pres">
      <dgm:prSet presAssocID="{5970E45A-0964-C84B-97DF-9119EC4D331C}" presName="node" presStyleLbl="alignAccFollowNode1" presStyleIdx="10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AA57-901E-E24F-BA23-693A34AF933B}" type="pres">
      <dgm:prSet presAssocID="{05CDF2EB-7800-F54C-AFAB-7813CD61DBA0}" presName="sibTrans" presStyleCnt="0"/>
      <dgm:spPr/>
    </dgm:pt>
    <dgm:pt modelId="{ED514380-A832-1A48-B79D-A90E3A8DA572}" type="pres">
      <dgm:prSet presAssocID="{C197A4EB-5AFC-4841-A204-D8055CF1AEF9}" presName="node" presStyleLbl="alignAccFollowNode1" presStyleIdx="11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BBFBC-DD7F-6B4A-AE03-D46CDDD1C051}" type="pres">
      <dgm:prSet presAssocID="{07B3B94D-7EF0-F34C-9BA3-6B461EE3C74D}" presName="vSp" presStyleCnt="0"/>
      <dgm:spPr/>
    </dgm:pt>
    <dgm:pt modelId="{313A3E5C-EA2A-5D4C-BAF2-A2D54437D768}" type="pres">
      <dgm:prSet presAssocID="{5E23CBDE-6936-1D43-99BC-943CD094000A}" presName="horFlow" presStyleCnt="0"/>
      <dgm:spPr/>
    </dgm:pt>
    <dgm:pt modelId="{AD89D56D-CC1F-5141-91F9-0C6D0721B3DB}" type="pres">
      <dgm:prSet presAssocID="{5E23CBDE-6936-1D43-99BC-943CD094000A}" presName="bigChev" presStyleLbl="node1" presStyleIdx="3" presStyleCnt="6"/>
      <dgm:spPr/>
      <dgm:t>
        <a:bodyPr/>
        <a:lstStyle/>
        <a:p>
          <a:endParaRPr lang="en-US"/>
        </a:p>
      </dgm:t>
    </dgm:pt>
    <dgm:pt modelId="{72C51E7A-D99D-3A4E-A17A-8064A295A74F}" type="pres">
      <dgm:prSet presAssocID="{47C0EFA8-F98F-F44C-A95B-29EA9E304DF3}" presName="parTrans" presStyleCnt="0"/>
      <dgm:spPr/>
    </dgm:pt>
    <dgm:pt modelId="{1F46672A-F2DA-B44A-9D34-4ED57101EBC2}" type="pres">
      <dgm:prSet presAssocID="{1117CD81-6A42-9443-9387-C75798DD7F75}" presName="node" presStyleLbl="alignAccFollowNode1" presStyleIdx="12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3645C-E429-A849-A67E-85388A887EB0}" type="pres">
      <dgm:prSet presAssocID="{B3BA0A03-B827-F946-938C-9080BE9B587B}" presName="sibTrans" presStyleCnt="0"/>
      <dgm:spPr/>
    </dgm:pt>
    <dgm:pt modelId="{8F7233CC-EB03-4045-A04F-6D1DFA094E25}" type="pres">
      <dgm:prSet presAssocID="{F8DF10F3-0883-D942-A917-B10583F5558B}" presName="node" presStyleLbl="alignAccFollowNode1" presStyleIdx="13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7B573-593E-DF4D-9EC5-FA44E29B9FAB}" type="pres">
      <dgm:prSet presAssocID="{1B61BE1C-11B8-B046-8650-74FE2290CEF1}" presName="sibTrans" presStyleCnt="0"/>
      <dgm:spPr/>
    </dgm:pt>
    <dgm:pt modelId="{8237E72D-82FF-8F40-8DEC-456BC71486FF}" type="pres">
      <dgm:prSet presAssocID="{5207190E-FF9D-F74A-AE17-50392720B8F4}" presName="node" presStyleLbl="alignAccFollowNode1" presStyleIdx="14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8116F-8636-B345-AEAD-A953EE9B292B}" type="pres">
      <dgm:prSet presAssocID="{CDF789A9-7BAF-E74B-B8DB-39D8648060F9}" presName="sibTrans" presStyleCnt="0"/>
      <dgm:spPr/>
    </dgm:pt>
    <dgm:pt modelId="{B70AF7C9-AB2C-774E-9B77-360523D2FC51}" type="pres">
      <dgm:prSet presAssocID="{8D9EB6B5-4F05-5C48-8FC3-C09DF80B03C6}" presName="node" presStyleLbl="alignAccFollowNode1" presStyleIdx="15" presStyleCnt="27" custLinFactNeighborX="-9152" custLinFactNeighborY="1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6B03A-8527-5645-937E-0CEA63FF46D0}" type="pres">
      <dgm:prSet presAssocID="{DC53EE5A-3BD3-A542-BCA3-A77953C20769}" presName="sibTrans" presStyleCnt="0"/>
      <dgm:spPr/>
      <dgm:t>
        <a:bodyPr/>
        <a:lstStyle/>
        <a:p>
          <a:endParaRPr lang="en-US"/>
        </a:p>
      </dgm:t>
    </dgm:pt>
    <dgm:pt modelId="{B859F865-27B3-644A-AC83-5C62C5CE15A2}" type="pres">
      <dgm:prSet presAssocID="{B8FB4A15-2D6D-9948-8D37-96CB3357B20D}" presName="node" presStyleLbl="alignAccFollowNode1" presStyleIdx="16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99522-5C18-E643-9233-27848DE824BB}" type="pres">
      <dgm:prSet presAssocID="{5E23CBDE-6936-1D43-99BC-943CD094000A}" presName="vSp" presStyleCnt="0"/>
      <dgm:spPr/>
    </dgm:pt>
    <dgm:pt modelId="{38A2821C-26FF-4B4F-BB05-9187DF58616F}" type="pres">
      <dgm:prSet presAssocID="{219EA7FD-D9CD-1947-9A07-89E92971EEC3}" presName="horFlow" presStyleCnt="0"/>
      <dgm:spPr/>
      <dgm:t>
        <a:bodyPr/>
        <a:lstStyle/>
        <a:p>
          <a:endParaRPr lang="en-US"/>
        </a:p>
      </dgm:t>
    </dgm:pt>
    <dgm:pt modelId="{B325C615-E637-7A4A-B784-66863578817A}" type="pres">
      <dgm:prSet presAssocID="{219EA7FD-D9CD-1947-9A07-89E92971EEC3}" presName="bigChev" presStyleLbl="node1" presStyleIdx="4" presStyleCnt="6"/>
      <dgm:spPr/>
      <dgm:t>
        <a:bodyPr/>
        <a:lstStyle/>
        <a:p>
          <a:endParaRPr lang="en-US"/>
        </a:p>
      </dgm:t>
    </dgm:pt>
    <dgm:pt modelId="{77AC34D3-E8D9-D047-B18D-4966A0373712}" type="pres">
      <dgm:prSet presAssocID="{41F27EAF-75B8-2544-A1D9-C2CE005E0362}" presName="parTrans" presStyleCnt="0"/>
      <dgm:spPr/>
      <dgm:t>
        <a:bodyPr/>
        <a:lstStyle/>
        <a:p>
          <a:endParaRPr lang="en-US"/>
        </a:p>
      </dgm:t>
    </dgm:pt>
    <dgm:pt modelId="{07127639-22DA-A646-A85B-1B62330FE5B3}" type="pres">
      <dgm:prSet presAssocID="{8AD5A875-FBAF-624E-AA7E-A951375EBC7F}" presName="node" presStyleLbl="alignAccFollowNode1" presStyleIdx="17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F9483-F59A-F247-AD2F-738E3DAEA66F}" type="pres">
      <dgm:prSet presAssocID="{2C2E9499-8A2B-8743-8D7C-5DA5F20F54BF}" presName="sibTrans" presStyleCnt="0"/>
      <dgm:spPr/>
      <dgm:t>
        <a:bodyPr/>
        <a:lstStyle/>
        <a:p>
          <a:endParaRPr lang="en-US"/>
        </a:p>
      </dgm:t>
    </dgm:pt>
    <dgm:pt modelId="{4BBD3133-37C0-114A-9DC3-4F4B4ECE6642}" type="pres">
      <dgm:prSet presAssocID="{9667D18E-5A4C-AC4C-B929-398F18535139}" presName="node" presStyleLbl="alignAccFollowNode1" presStyleIdx="18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8DA5C-C226-464B-B632-BCA3A3182151}" type="pres">
      <dgm:prSet presAssocID="{29069C8C-84F1-0A4D-B1E2-E353F4A78F40}" presName="sibTrans" presStyleCnt="0"/>
      <dgm:spPr/>
      <dgm:t>
        <a:bodyPr/>
        <a:lstStyle/>
        <a:p>
          <a:endParaRPr lang="en-US"/>
        </a:p>
      </dgm:t>
    </dgm:pt>
    <dgm:pt modelId="{68F92864-FA8E-DE43-9536-EC001EC5DFD0}" type="pres">
      <dgm:prSet presAssocID="{6304C4BA-5CD4-EA40-895E-88C5E63298F3}" presName="node" presStyleLbl="alignAccFollowNode1" presStyleIdx="19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2E6C5-9278-8F48-B513-099A5055BFD5}" type="pres">
      <dgm:prSet presAssocID="{34C45F69-EF24-7D44-AE8A-3EBFD8891E7A}" presName="sibTrans" presStyleCnt="0"/>
      <dgm:spPr/>
      <dgm:t>
        <a:bodyPr/>
        <a:lstStyle/>
        <a:p>
          <a:endParaRPr lang="en-US"/>
        </a:p>
      </dgm:t>
    </dgm:pt>
    <dgm:pt modelId="{7189D4D0-1AE1-5044-B12B-FEA593EEB491}" type="pres">
      <dgm:prSet presAssocID="{C3EA3337-BE8A-FB45-B346-42F55ADB885E}" presName="node" presStyleLbl="alignAccFollowNode1" presStyleIdx="20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C12AE-F62F-6F46-9F05-C725B5518D75}" type="pres">
      <dgm:prSet presAssocID="{6BA42D2F-EBE0-B94F-9007-F1F09889B421}" presName="sibTrans" presStyleCnt="0"/>
      <dgm:spPr/>
      <dgm:t>
        <a:bodyPr/>
        <a:lstStyle/>
        <a:p>
          <a:endParaRPr lang="en-US"/>
        </a:p>
      </dgm:t>
    </dgm:pt>
    <dgm:pt modelId="{618C7DAF-A4C7-2449-8067-1614B45A6B81}" type="pres">
      <dgm:prSet presAssocID="{D3BAAD06-65E6-3B44-9F12-37B5FCCB3847}" presName="node" presStyleLbl="alignAccFollowNode1" presStyleIdx="21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ACCFB-06C3-5B4F-A886-BAC4C870FAA4}" type="pres">
      <dgm:prSet presAssocID="{219EA7FD-D9CD-1947-9A07-89E92971EEC3}" presName="vSp" presStyleCnt="0"/>
      <dgm:spPr/>
      <dgm:t>
        <a:bodyPr/>
        <a:lstStyle/>
        <a:p>
          <a:endParaRPr lang="en-US"/>
        </a:p>
      </dgm:t>
    </dgm:pt>
    <dgm:pt modelId="{F7D8A88D-07F0-424D-8495-817630549068}" type="pres">
      <dgm:prSet presAssocID="{158DA895-B55D-2A4B-B6D1-B23F3A56DAB2}" presName="horFlow" presStyleCnt="0"/>
      <dgm:spPr/>
      <dgm:t>
        <a:bodyPr/>
        <a:lstStyle/>
        <a:p>
          <a:endParaRPr lang="en-US"/>
        </a:p>
      </dgm:t>
    </dgm:pt>
    <dgm:pt modelId="{D16688AD-E5B6-314B-805A-134901E42AC6}" type="pres">
      <dgm:prSet presAssocID="{158DA895-B55D-2A4B-B6D1-B23F3A56DAB2}" presName="bigChev" presStyleLbl="node1" presStyleIdx="5" presStyleCnt="6"/>
      <dgm:spPr/>
      <dgm:t>
        <a:bodyPr/>
        <a:lstStyle/>
        <a:p>
          <a:endParaRPr lang="en-US"/>
        </a:p>
      </dgm:t>
    </dgm:pt>
    <dgm:pt modelId="{A1E48BE7-BF54-C147-ABDE-A068FE41BC68}" type="pres">
      <dgm:prSet presAssocID="{B22193FB-AFA5-C14C-A0A5-5FF159802E88}" presName="parTrans" presStyleCnt="0"/>
      <dgm:spPr/>
      <dgm:t>
        <a:bodyPr/>
        <a:lstStyle/>
        <a:p>
          <a:endParaRPr lang="en-US"/>
        </a:p>
      </dgm:t>
    </dgm:pt>
    <dgm:pt modelId="{9720270B-7476-EA4F-A952-8D5808F3AE05}" type="pres">
      <dgm:prSet presAssocID="{7437E469-76EE-5945-B5D1-D0E35F2D8233}" presName="node" presStyleLbl="alignAccFollowNode1" presStyleIdx="22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2542B-6CB2-364C-B6AF-88C767095639}" type="pres">
      <dgm:prSet presAssocID="{1B8341EE-F2CD-724D-B4A3-5D91210C39BB}" presName="sibTrans" presStyleCnt="0"/>
      <dgm:spPr/>
      <dgm:t>
        <a:bodyPr/>
        <a:lstStyle/>
        <a:p>
          <a:endParaRPr lang="en-US"/>
        </a:p>
      </dgm:t>
    </dgm:pt>
    <dgm:pt modelId="{5F109BCA-B43E-D243-B1A5-01391F522EA5}" type="pres">
      <dgm:prSet presAssocID="{C2A80FBA-C417-B34D-B72D-A7A93957967B}" presName="node" presStyleLbl="alignAccFollowNode1" presStyleIdx="23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7EB75-CDA4-204A-AB22-2B98A5812AD1}" type="pres">
      <dgm:prSet presAssocID="{879ED3D4-536C-B249-A5E4-8E0CD3575C48}" presName="sibTrans" presStyleCnt="0"/>
      <dgm:spPr/>
      <dgm:t>
        <a:bodyPr/>
        <a:lstStyle/>
        <a:p>
          <a:endParaRPr lang="en-US"/>
        </a:p>
      </dgm:t>
    </dgm:pt>
    <dgm:pt modelId="{E8192514-FFB8-2D4A-9697-1EE8C9F19FA0}" type="pres">
      <dgm:prSet presAssocID="{17CC20CC-4A40-6949-B027-4A446715EBEA}" presName="node" presStyleLbl="alignAccFollowNode1" presStyleIdx="24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E66F3-B651-A841-B548-B29FED7E1BF9}" type="pres">
      <dgm:prSet presAssocID="{F098FA6C-213A-1540-BB0A-649652DF99C9}" presName="sibTrans" presStyleCnt="0"/>
      <dgm:spPr/>
      <dgm:t>
        <a:bodyPr/>
        <a:lstStyle/>
        <a:p>
          <a:endParaRPr lang="en-US"/>
        </a:p>
      </dgm:t>
    </dgm:pt>
    <dgm:pt modelId="{5B779CA9-CB88-244D-9A97-963B3BFC40D4}" type="pres">
      <dgm:prSet presAssocID="{F860E8E0-28C0-8D4E-B4B0-FCA92DB0F6F3}" presName="node" presStyleLbl="alignAccFollowNode1" presStyleIdx="25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E6BA9-ECAC-F043-A472-BC7A0A4152E2}" type="pres">
      <dgm:prSet presAssocID="{1C579AC1-1721-6B43-850A-53073308A140}" presName="sibTrans" presStyleCnt="0"/>
      <dgm:spPr/>
      <dgm:t>
        <a:bodyPr/>
        <a:lstStyle/>
        <a:p>
          <a:endParaRPr lang="en-US"/>
        </a:p>
      </dgm:t>
    </dgm:pt>
    <dgm:pt modelId="{B9E7E871-C3C3-5D48-A57B-5158E7A8F7BE}" type="pres">
      <dgm:prSet presAssocID="{B1C82910-D06D-694E-9276-3A5F9E79FF63}" presName="node" presStyleLbl="alignAccFollowNode1" presStyleIdx="26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8E3551-BF9A-2546-A1DC-ED0986B89C91}" srcId="{07B3B94D-7EF0-F34C-9BA3-6B461EE3C74D}" destId="{9D50930B-E978-AA4B-AA76-DA6AA7AF20CA}" srcOrd="1" destOrd="0" parTransId="{E98951EB-FCF2-C04B-899F-EF3EDC536391}" sibTransId="{642067E9-2EF0-5640-8084-4BD599AE4AD1}"/>
    <dgm:cxn modelId="{66283903-D20E-3F49-BBDB-24C195DFA9FE}" type="presOf" srcId="{C2A80FBA-C417-B34D-B72D-A7A93957967B}" destId="{5F109BCA-B43E-D243-B1A5-01391F522EA5}" srcOrd="0" destOrd="0" presId="urn:microsoft.com/office/officeart/2005/8/layout/lProcess3"/>
    <dgm:cxn modelId="{E06B8725-338E-F147-889B-BA9F5C3721E7}" type="presOf" srcId="{1117CD81-6A42-9443-9387-C75798DD7F75}" destId="{1F46672A-F2DA-B44A-9D34-4ED57101EBC2}" srcOrd="0" destOrd="0" presId="urn:microsoft.com/office/officeart/2005/8/layout/lProcess3"/>
    <dgm:cxn modelId="{2CFAFA70-4522-A94D-8C85-BBE393F7A6FC}" srcId="{D6580D9B-F435-EC47-9B22-014ACF594642}" destId="{219EA7FD-D9CD-1947-9A07-89E92971EEC3}" srcOrd="4" destOrd="0" parTransId="{CAE05A97-8A7D-7044-9894-4648EC2A1772}" sibTransId="{DE7C520C-CD42-8B4B-980E-65C2278C511C}"/>
    <dgm:cxn modelId="{92DA3370-7A46-D54B-BF41-2B96D1A78628}" srcId="{219EA7FD-D9CD-1947-9A07-89E92971EEC3}" destId="{6304C4BA-5CD4-EA40-895E-88C5E63298F3}" srcOrd="2" destOrd="0" parTransId="{FA44B87D-4F17-6743-AD80-1C9E5B3115AA}" sibTransId="{34C45F69-EF24-7D44-AE8A-3EBFD8891E7A}"/>
    <dgm:cxn modelId="{FBCE1BEE-B210-1C4D-97B6-8ECC4BDEBAEF}" srcId="{D6580D9B-F435-EC47-9B22-014ACF594642}" destId="{9AC874F1-38D2-F748-A1B5-9D3EC0B6CD49}" srcOrd="1" destOrd="0" parTransId="{8A21129C-BE44-F648-BB06-61DC856E544F}" sibTransId="{4538C55E-DBDD-514C-9178-E4552995F112}"/>
    <dgm:cxn modelId="{154681C9-F34F-0749-8B7F-460B33FA5A04}" srcId="{5E23CBDE-6936-1D43-99BC-943CD094000A}" destId="{1117CD81-6A42-9443-9387-C75798DD7F75}" srcOrd="0" destOrd="0" parTransId="{47C0EFA8-F98F-F44C-A95B-29EA9E304DF3}" sibTransId="{B3BA0A03-B827-F946-938C-9080BE9B587B}"/>
    <dgm:cxn modelId="{8E346317-2BD1-2E4E-8C51-6F1A394A6169}" srcId="{9AC874F1-38D2-F748-A1B5-9D3EC0B6CD49}" destId="{2A3FF934-6A7B-AA41-AB9D-910991B294EE}" srcOrd="2" destOrd="0" parTransId="{698ACE98-8207-A14D-AC5F-629A8B2AFB59}" sibTransId="{B31A0FFA-B27E-964F-8CE5-A9432CB5B3E8}"/>
    <dgm:cxn modelId="{188EFA0D-EE88-0F4F-8762-7C8F539053FA}" srcId="{4C57650D-715C-014F-8F12-B94C9D568E5E}" destId="{76003D0F-324A-804B-AB9B-1B5DE01B8663}" srcOrd="1" destOrd="0" parTransId="{E1A9810A-0C87-CB42-BA6E-19DE1268DA09}" sibTransId="{30C221B3-C3F3-DF4C-BC60-72664B634D5D}"/>
    <dgm:cxn modelId="{C9F78DCF-2FA8-C34B-9212-48B781686181}" srcId="{07B3B94D-7EF0-F34C-9BA3-6B461EE3C74D}" destId="{5970E45A-0964-C84B-97DF-9119EC4D331C}" srcOrd="2" destOrd="0" parTransId="{F0A941B3-FCE7-8E4E-9E68-94B829E90651}" sibTransId="{05CDF2EB-7800-F54C-AFAB-7813CD61DBA0}"/>
    <dgm:cxn modelId="{2761105B-4E86-B848-9942-20E240D23429}" type="presOf" srcId="{8D9EB6B5-4F05-5C48-8FC3-C09DF80B03C6}" destId="{B70AF7C9-AB2C-774E-9B77-360523D2FC51}" srcOrd="0" destOrd="0" presId="urn:microsoft.com/office/officeart/2005/8/layout/lProcess3"/>
    <dgm:cxn modelId="{4EE5DAAE-2FBF-F64F-9AF1-39CD00601763}" srcId="{4C57650D-715C-014F-8F12-B94C9D568E5E}" destId="{1B417F20-8224-E04B-B1C2-FFDD98F687E0}" srcOrd="0" destOrd="0" parTransId="{6D3B8137-4A25-F140-8EC8-BD0A06CFAF4E}" sibTransId="{FC441C55-202F-6E4F-BA3A-337272014C53}"/>
    <dgm:cxn modelId="{CD26E412-9941-9C49-83F5-B76D4C8646B3}" type="presOf" srcId="{05FC6F2A-A4F0-C842-B2F8-A07BEC5A380E}" destId="{04E7E8BE-78CD-B245-A700-88971F6F1EDB}" srcOrd="0" destOrd="0" presId="urn:microsoft.com/office/officeart/2005/8/layout/lProcess3"/>
    <dgm:cxn modelId="{86B86A76-F103-CE47-B6A2-11774F79AF8A}" srcId="{D6580D9B-F435-EC47-9B22-014ACF594642}" destId="{4C57650D-715C-014F-8F12-B94C9D568E5E}" srcOrd="0" destOrd="0" parTransId="{4A2D3A85-9099-5842-885F-560D693689BC}" sibTransId="{A5596F66-BADC-3E4B-B844-12D4D40FEEFC}"/>
    <dgm:cxn modelId="{F3E75CC8-F604-B144-BDA1-F5AC0B3AE47A}" type="presOf" srcId="{C3EA3337-BE8A-FB45-B346-42F55ADB885E}" destId="{7189D4D0-1AE1-5044-B12B-FEA593EEB491}" srcOrd="0" destOrd="0" presId="urn:microsoft.com/office/officeart/2005/8/layout/lProcess3"/>
    <dgm:cxn modelId="{6671E991-4EF9-454E-8B23-DBBB4B962705}" srcId="{5E23CBDE-6936-1D43-99BC-943CD094000A}" destId="{8D9EB6B5-4F05-5C48-8FC3-C09DF80B03C6}" srcOrd="3" destOrd="0" parTransId="{74C636F3-DC5D-AA4A-BEC3-77D28D835B3C}" sibTransId="{DC53EE5A-3BD3-A542-BCA3-A77953C20769}"/>
    <dgm:cxn modelId="{1F31EE14-D7EA-B44A-A833-D93BC3A3E4E2}" type="presOf" srcId="{86E08AED-E273-774E-AA45-4C06E0FE8811}" destId="{CC3DE673-4712-9549-91BD-BDF78D9DFF05}" srcOrd="0" destOrd="0" presId="urn:microsoft.com/office/officeart/2005/8/layout/lProcess3"/>
    <dgm:cxn modelId="{3F41416F-FA04-F245-BDF5-2A5953B23BDE}" type="presOf" srcId="{B8FB4A15-2D6D-9948-8D37-96CB3357B20D}" destId="{B859F865-27B3-644A-AC83-5C62C5CE15A2}" srcOrd="0" destOrd="0" presId="urn:microsoft.com/office/officeart/2005/8/layout/lProcess3"/>
    <dgm:cxn modelId="{809CA688-A505-CD49-84CC-B258781407D8}" srcId="{D6580D9B-F435-EC47-9B22-014ACF594642}" destId="{07B3B94D-7EF0-F34C-9BA3-6B461EE3C74D}" srcOrd="2" destOrd="0" parTransId="{19CF43BD-819B-F449-86E5-0096659744A9}" sibTransId="{AD27E658-DDE6-B04C-962D-AD4F714F661B}"/>
    <dgm:cxn modelId="{8C6AF206-55D8-AE48-A4D9-4E3576D07FF8}" srcId="{D6580D9B-F435-EC47-9B22-014ACF594642}" destId="{5E23CBDE-6936-1D43-99BC-943CD094000A}" srcOrd="3" destOrd="0" parTransId="{74DD7FAC-7D0C-8740-ABF5-F91BADD39E03}" sibTransId="{ABDB5261-C43C-0E4C-8D32-BB59C32D2ED1}"/>
    <dgm:cxn modelId="{0AEFD35F-D2A6-004F-942C-8D7D10399BAC}" type="presOf" srcId="{D618C178-9A8E-7248-B65B-6E734344BB30}" destId="{82B9A1DD-DCCC-E247-A500-768F20718638}" srcOrd="0" destOrd="0" presId="urn:microsoft.com/office/officeart/2005/8/layout/lProcess3"/>
    <dgm:cxn modelId="{4EE6F099-91C9-EA43-BB3F-E60E441B00CB}" srcId="{158DA895-B55D-2A4B-B6D1-B23F3A56DAB2}" destId="{7437E469-76EE-5945-B5D1-D0E35F2D8233}" srcOrd="0" destOrd="0" parTransId="{B22193FB-AFA5-C14C-A0A5-5FF159802E88}" sibTransId="{1B8341EE-F2CD-724D-B4A3-5D91210C39BB}"/>
    <dgm:cxn modelId="{3D9CFF1F-83DD-054F-94C4-5E57CD5220A5}" srcId="{5E23CBDE-6936-1D43-99BC-943CD094000A}" destId="{5207190E-FF9D-F74A-AE17-50392720B8F4}" srcOrd="2" destOrd="0" parTransId="{12347220-4594-D744-ACF9-954D42E9331E}" sibTransId="{CDF789A9-7BAF-E74B-B8DB-39D8648060F9}"/>
    <dgm:cxn modelId="{D448F8B4-DBF3-D046-8861-51F01E14B989}" type="presOf" srcId="{219EA7FD-D9CD-1947-9A07-89E92971EEC3}" destId="{B325C615-E637-7A4A-B784-66863578817A}" srcOrd="0" destOrd="0" presId="urn:microsoft.com/office/officeart/2005/8/layout/lProcess3"/>
    <dgm:cxn modelId="{4D0C1394-32C6-9549-B454-F22DEAD015B2}" type="presOf" srcId="{7BF6B096-0BCF-6649-B28C-D9AB3778364D}" destId="{8DCC639C-6A65-5B4D-BE3E-8CC6A3E70993}" srcOrd="0" destOrd="0" presId="urn:microsoft.com/office/officeart/2005/8/layout/lProcess3"/>
    <dgm:cxn modelId="{B2992351-2CE7-4D4A-A653-B41B9DFE8F88}" type="presOf" srcId="{5970E45A-0964-C84B-97DF-9119EC4D331C}" destId="{88A7C0DA-3EB3-5044-A2CF-08BDEDAA4474}" srcOrd="0" destOrd="0" presId="urn:microsoft.com/office/officeart/2005/8/layout/lProcess3"/>
    <dgm:cxn modelId="{E9877F32-C65E-6044-94AE-EFDE231439FC}" srcId="{158DA895-B55D-2A4B-B6D1-B23F3A56DAB2}" destId="{17CC20CC-4A40-6949-B027-4A446715EBEA}" srcOrd="2" destOrd="0" parTransId="{E863DD41-01CA-8041-ADBD-7F567392D19B}" sibTransId="{F098FA6C-213A-1540-BB0A-649652DF99C9}"/>
    <dgm:cxn modelId="{EE7A2B92-5C50-AC46-9CE5-AC1EBD8C08FE}" type="presOf" srcId="{158DA895-B55D-2A4B-B6D1-B23F3A56DAB2}" destId="{D16688AD-E5B6-314B-805A-134901E42AC6}" srcOrd="0" destOrd="0" presId="urn:microsoft.com/office/officeart/2005/8/layout/lProcess3"/>
    <dgm:cxn modelId="{5B17BE4B-4757-C947-9C1D-846272D31BF3}" srcId="{07B3B94D-7EF0-F34C-9BA3-6B461EE3C74D}" destId="{C197A4EB-5AFC-4841-A204-D8055CF1AEF9}" srcOrd="3" destOrd="0" parTransId="{2B2E9330-4269-B744-A410-10FCCCCB4E56}" sibTransId="{7B774760-768F-874E-9657-2F4BF390370B}"/>
    <dgm:cxn modelId="{EFB3D1D3-F170-284F-B6D1-A03E1F50EDA7}" srcId="{D6580D9B-F435-EC47-9B22-014ACF594642}" destId="{158DA895-B55D-2A4B-B6D1-B23F3A56DAB2}" srcOrd="5" destOrd="0" parTransId="{240A4B84-130F-F744-8F3E-F79202532456}" sibTransId="{D937F739-F595-764A-8067-D4DE7174FCF4}"/>
    <dgm:cxn modelId="{090D3ADF-8F46-0F40-8F41-03BE03A4247E}" type="presOf" srcId="{F8DF10F3-0883-D942-A917-B10583F5558B}" destId="{8F7233CC-EB03-4045-A04F-6D1DFA094E25}" srcOrd="0" destOrd="0" presId="urn:microsoft.com/office/officeart/2005/8/layout/lProcess3"/>
    <dgm:cxn modelId="{744B1009-3039-EE40-B4A5-A6950F4C9506}" type="presOf" srcId="{C197A4EB-5AFC-4841-A204-D8055CF1AEF9}" destId="{ED514380-A832-1A48-B79D-A90E3A8DA572}" srcOrd="0" destOrd="0" presId="urn:microsoft.com/office/officeart/2005/8/layout/lProcess3"/>
    <dgm:cxn modelId="{B4356F30-BC7D-B84E-98EA-D6B5C23000AC}" srcId="{5E23CBDE-6936-1D43-99BC-943CD094000A}" destId="{F8DF10F3-0883-D942-A917-B10583F5558B}" srcOrd="1" destOrd="0" parTransId="{6683849A-23DE-A14A-88E5-47625C099906}" sibTransId="{1B61BE1C-11B8-B046-8650-74FE2290CEF1}"/>
    <dgm:cxn modelId="{21B37ADA-0C52-E644-AEDA-9237AB6588FA}" type="presOf" srcId="{D3BAAD06-65E6-3B44-9F12-37B5FCCB3847}" destId="{618C7DAF-A4C7-2449-8067-1614B45A6B81}" srcOrd="0" destOrd="0" presId="urn:microsoft.com/office/officeart/2005/8/layout/lProcess3"/>
    <dgm:cxn modelId="{35605C5F-F309-3442-849C-94FA02A71EDE}" type="presOf" srcId="{5207190E-FF9D-F74A-AE17-50392720B8F4}" destId="{8237E72D-82FF-8F40-8DEC-456BC71486FF}" srcOrd="0" destOrd="0" presId="urn:microsoft.com/office/officeart/2005/8/layout/lProcess3"/>
    <dgm:cxn modelId="{0273B121-A21D-D64A-B0AF-D422DAADA4C2}" srcId="{219EA7FD-D9CD-1947-9A07-89E92971EEC3}" destId="{D3BAAD06-65E6-3B44-9F12-37B5FCCB3847}" srcOrd="4" destOrd="0" parTransId="{93608B7B-CB13-E44D-84EB-653C7476CA53}" sibTransId="{6CD9AF80-7907-0442-BAA9-483B6F633EAE}"/>
    <dgm:cxn modelId="{CA49806A-75E5-C94F-8834-66906E3A2B95}" srcId="{07B3B94D-7EF0-F34C-9BA3-6B461EE3C74D}" destId="{A557C76C-E754-5045-AE6F-A8C6FCE33DAF}" srcOrd="0" destOrd="0" parTransId="{BD69659A-DEEF-0746-9B76-3A316B7F4499}" sibTransId="{3848B26B-743B-1545-8ECF-94ECCF392BB2}"/>
    <dgm:cxn modelId="{2FE44104-7AF9-E44A-8135-3C3A7D5EB3BB}" srcId="{158DA895-B55D-2A4B-B6D1-B23F3A56DAB2}" destId="{F860E8E0-28C0-8D4E-B4B0-FCA92DB0F6F3}" srcOrd="3" destOrd="0" parTransId="{59B20A70-965C-B049-8D04-F6B88E1C26F1}" sibTransId="{1C579AC1-1721-6B43-850A-53073308A140}"/>
    <dgm:cxn modelId="{2040D644-36B3-AF48-BE63-C0C7DD8A396C}" type="presOf" srcId="{17CC20CC-4A40-6949-B027-4A446715EBEA}" destId="{E8192514-FFB8-2D4A-9697-1EE8C9F19FA0}" srcOrd="0" destOrd="0" presId="urn:microsoft.com/office/officeart/2005/8/layout/lProcess3"/>
    <dgm:cxn modelId="{992D4D69-5B4C-5349-81AD-07C31EFD18BE}" srcId="{9AC874F1-38D2-F748-A1B5-9D3EC0B6CD49}" destId="{86E08AED-E273-774E-AA45-4C06E0FE8811}" srcOrd="1" destOrd="0" parTransId="{8871F3CE-981F-A342-9C73-51E194882A55}" sibTransId="{CAC2FB8E-4E3E-194F-BFAE-66251D7A9C62}"/>
    <dgm:cxn modelId="{8C3D0AB4-0FD2-9944-80EC-10F1823B4D65}" type="presOf" srcId="{5E23CBDE-6936-1D43-99BC-943CD094000A}" destId="{AD89D56D-CC1F-5141-91F9-0C6D0721B3DB}" srcOrd="0" destOrd="0" presId="urn:microsoft.com/office/officeart/2005/8/layout/lProcess3"/>
    <dgm:cxn modelId="{7D1CBF63-86E4-734C-BCDD-126299431FA4}" type="presOf" srcId="{8AD5A875-FBAF-624E-AA7E-A951375EBC7F}" destId="{07127639-22DA-A646-A85B-1B62330FE5B3}" srcOrd="0" destOrd="0" presId="urn:microsoft.com/office/officeart/2005/8/layout/lProcess3"/>
    <dgm:cxn modelId="{191283EF-0339-444E-8C84-E11209579E15}" type="presOf" srcId="{B1C82910-D06D-694E-9276-3A5F9E79FF63}" destId="{B9E7E871-C3C3-5D48-A57B-5158E7A8F7BE}" srcOrd="0" destOrd="0" presId="urn:microsoft.com/office/officeart/2005/8/layout/lProcess3"/>
    <dgm:cxn modelId="{2225586D-794E-214D-AF56-5D5660A38FE8}" type="presOf" srcId="{07B3B94D-7EF0-F34C-9BA3-6B461EE3C74D}" destId="{823792DA-420F-6C47-920C-B0D195771BEF}" srcOrd="0" destOrd="0" presId="urn:microsoft.com/office/officeart/2005/8/layout/lProcess3"/>
    <dgm:cxn modelId="{ED98615F-1FDB-0C47-AFF0-D0D49BA3EB28}" srcId="{219EA7FD-D9CD-1947-9A07-89E92971EEC3}" destId="{8AD5A875-FBAF-624E-AA7E-A951375EBC7F}" srcOrd="0" destOrd="0" parTransId="{41F27EAF-75B8-2544-A1D9-C2CE005E0362}" sibTransId="{2C2E9499-8A2B-8743-8D7C-5DA5F20F54BF}"/>
    <dgm:cxn modelId="{C49F3191-6792-C74E-9E90-F5EBD4631CB3}" type="presOf" srcId="{A557C76C-E754-5045-AE6F-A8C6FCE33DAF}" destId="{0D1A6290-2BFD-BC40-B493-27CAB522A62E}" srcOrd="0" destOrd="0" presId="urn:microsoft.com/office/officeart/2005/8/layout/lProcess3"/>
    <dgm:cxn modelId="{F98CBA26-BED4-B84F-ADE3-AE1F65CEE0AC}" srcId="{158DA895-B55D-2A4B-B6D1-B23F3A56DAB2}" destId="{C2A80FBA-C417-B34D-B72D-A7A93957967B}" srcOrd="1" destOrd="0" parTransId="{1E3B1E0D-960B-1441-A3EC-1A60C3C1821E}" sibTransId="{879ED3D4-536C-B249-A5E4-8E0CD3575C48}"/>
    <dgm:cxn modelId="{D82328A2-088D-D541-8172-52CD5CB37692}" type="presOf" srcId="{76003D0F-324A-804B-AB9B-1B5DE01B8663}" destId="{9BD69781-C1A6-5744-89EC-E257F03D452B}" srcOrd="0" destOrd="0" presId="urn:microsoft.com/office/officeart/2005/8/layout/lProcess3"/>
    <dgm:cxn modelId="{CEBC0BAA-831F-ED49-A001-8AABC919BA58}" srcId="{158DA895-B55D-2A4B-B6D1-B23F3A56DAB2}" destId="{B1C82910-D06D-694E-9276-3A5F9E79FF63}" srcOrd="4" destOrd="0" parTransId="{2C90911F-63E6-4A40-9440-7D8A82C1E43A}" sibTransId="{2B61A14C-326A-5A45-8377-330F1F6329A7}"/>
    <dgm:cxn modelId="{5DCCBD2C-4394-3B42-9C8C-316649CAF2D9}" type="presOf" srcId="{9AC874F1-38D2-F748-A1B5-9D3EC0B6CD49}" destId="{FE8665E5-0551-5E4E-B803-AC9B59AC6564}" srcOrd="0" destOrd="0" presId="urn:microsoft.com/office/officeart/2005/8/layout/lProcess3"/>
    <dgm:cxn modelId="{B4294ADC-4EFD-CF42-BBBA-4D3111EA36FE}" type="presOf" srcId="{9667D18E-5A4C-AC4C-B929-398F18535139}" destId="{4BBD3133-37C0-114A-9DC3-4F4B4ECE6642}" srcOrd="0" destOrd="0" presId="urn:microsoft.com/office/officeart/2005/8/layout/lProcess3"/>
    <dgm:cxn modelId="{F7347BA2-C589-604F-837C-84E8A30E5D65}" srcId="{5E23CBDE-6936-1D43-99BC-943CD094000A}" destId="{B8FB4A15-2D6D-9948-8D37-96CB3357B20D}" srcOrd="4" destOrd="0" parTransId="{24FB3EBA-F6B8-C44D-AC3D-62ACC26FB7B4}" sibTransId="{4D1F0FF3-AD23-0945-A9F5-308E50E4D6E0}"/>
    <dgm:cxn modelId="{487EE60C-B7F3-8E47-AE2B-B07C945FC5AE}" srcId="{219EA7FD-D9CD-1947-9A07-89E92971EEC3}" destId="{9667D18E-5A4C-AC4C-B929-398F18535139}" srcOrd="1" destOrd="0" parTransId="{6D58CF33-FF59-B54F-8D7F-9306FD52988E}" sibTransId="{29069C8C-84F1-0A4D-B1E2-E353F4A78F40}"/>
    <dgm:cxn modelId="{D2DBA513-B425-4F4C-8F92-178F0FBE561B}" srcId="{4C57650D-715C-014F-8F12-B94C9D568E5E}" destId="{D618C178-9A8E-7248-B65B-6E734344BB30}" srcOrd="4" destOrd="0" parTransId="{DC236162-7A47-4346-97E4-C2473A0E40D1}" sibTransId="{71726EBC-489D-7A4C-AF82-C4F4BCDD305F}"/>
    <dgm:cxn modelId="{59D4BB1E-BD99-1A44-BFAC-652DCC93CAEC}" srcId="{219EA7FD-D9CD-1947-9A07-89E92971EEC3}" destId="{C3EA3337-BE8A-FB45-B346-42F55ADB885E}" srcOrd="3" destOrd="0" parTransId="{A267DFF7-4CB0-5A49-9B27-EAE151C5B781}" sibTransId="{6BA42D2F-EBE0-B94F-9007-F1F09889B421}"/>
    <dgm:cxn modelId="{39F604EA-B830-C948-A489-6C94625CAB20}" srcId="{4C57650D-715C-014F-8F12-B94C9D568E5E}" destId="{05FC6F2A-A4F0-C842-B2F8-A07BEC5A380E}" srcOrd="3" destOrd="0" parTransId="{8CC1AC5A-0E42-9E41-940B-FC9EF44666DC}" sibTransId="{8AAAA969-4D0E-A244-8908-6E2689769060}"/>
    <dgm:cxn modelId="{375C971B-62C2-F84E-8E3D-AC885C8EEE59}" srcId="{9AC874F1-38D2-F748-A1B5-9D3EC0B6CD49}" destId="{7BF6B096-0BCF-6649-B28C-D9AB3778364D}" srcOrd="0" destOrd="0" parTransId="{98CAC064-E1A0-A14C-AF25-48FC4604C71A}" sibTransId="{41B10464-5940-714B-BBC2-C3DFE50881ED}"/>
    <dgm:cxn modelId="{B1E775C9-A39D-994D-ACA2-9F9DCA55268F}" type="presOf" srcId="{2A3FF934-6A7B-AA41-AB9D-910991B294EE}" destId="{61BE78E0-F7F0-084D-AD3B-5ED6D2742282}" srcOrd="0" destOrd="0" presId="urn:microsoft.com/office/officeart/2005/8/layout/lProcess3"/>
    <dgm:cxn modelId="{4FBC8FA9-D717-AC45-8BD9-7CE00A919C63}" type="presOf" srcId="{4C57650D-715C-014F-8F12-B94C9D568E5E}" destId="{FB7267D0-F108-CC44-BD17-1B04B5B9C60F}" srcOrd="0" destOrd="0" presId="urn:microsoft.com/office/officeart/2005/8/layout/lProcess3"/>
    <dgm:cxn modelId="{4C542F44-2858-AE4B-9B13-845B573DD22D}" type="presOf" srcId="{4178F70C-F400-6744-A0CD-52A0FCD9A8EE}" destId="{4F221F37-E12F-3040-AE4D-13F7DAF77E78}" srcOrd="0" destOrd="0" presId="urn:microsoft.com/office/officeart/2005/8/layout/lProcess3"/>
    <dgm:cxn modelId="{0D406A30-1E71-7D46-B187-6AB98B92E3FB}" srcId="{4C57650D-715C-014F-8F12-B94C9D568E5E}" destId="{4178F70C-F400-6744-A0CD-52A0FCD9A8EE}" srcOrd="2" destOrd="0" parTransId="{AAE405A5-5D95-884F-8F8B-3273AB97F1E8}" sibTransId="{3E90F723-6181-DD46-AFAF-758021479EE7}"/>
    <dgm:cxn modelId="{1D107D4C-D41B-4447-A8E7-ABA0D654F474}" type="presOf" srcId="{1B417F20-8224-E04B-B1C2-FFDD98F687E0}" destId="{B0B59DA1-F3CE-6B47-A57A-1BA386574C80}" srcOrd="0" destOrd="0" presId="urn:microsoft.com/office/officeart/2005/8/layout/lProcess3"/>
    <dgm:cxn modelId="{208DE537-11E1-674D-9DC3-F607087EE255}" type="presOf" srcId="{6304C4BA-5CD4-EA40-895E-88C5E63298F3}" destId="{68F92864-FA8E-DE43-9536-EC001EC5DFD0}" srcOrd="0" destOrd="0" presId="urn:microsoft.com/office/officeart/2005/8/layout/lProcess3"/>
    <dgm:cxn modelId="{6D4F93AA-2851-724E-A2FC-05B0DC433C68}" type="presOf" srcId="{7437E469-76EE-5945-B5D1-D0E35F2D8233}" destId="{9720270B-7476-EA4F-A952-8D5808F3AE05}" srcOrd="0" destOrd="0" presId="urn:microsoft.com/office/officeart/2005/8/layout/lProcess3"/>
    <dgm:cxn modelId="{25DDDD8C-A79B-DC42-9D1C-743EA415A934}" type="presOf" srcId="{9D50930B-E978-AA4B-AA76-DA6AA7AF20CA}" destId="{701DE7F7-4289-FA46-95C5-0D0C868CD292}" srcOrd="0" destOrd="0" presId="urn:microsoft.com/office/officeart/2005/8/layout/lProcess3"/>
    <dgm:cxn modelId="{1235238B-D90A-B34A-AF5A-5E3A8BFC9D94}" type="presOf" srcId="{D6580D9B-F435-EC47-9B22-014ACF594642}" destId="{85318A26-E690-E745-BBDC-F13A6C9462FA}" srcOrd="0" destOrd="0" presId="urn:microsoft.com/office/officeart/2005/8/layout/lProcess3"/>
    <dgm:cxn modelId="{A9067000-5460-DC45-A3C3-39862A9F29AA}" type="presOf" srcId="{F860E8E0-28C0-8D4E-B4B0-FCA92DB0F6F3}" destId="{5B779CA9-CB88-244D-9A97-963B3BFC40D4}" srcOrd="0" destOrd="0" presId="urn:microsoft.com/office/officeart/2005/8/layout/lProcess3"/>
    <dgm:cxn modelId="{35465EA3-B08E-C546-8DFC-978779C3A0AD}" type="presParOf" srcId="{85318A26-E690-E745-BBDC-F13A6C9462FA}" destId="{8C19CC99-404D-CC49-BB5C-B92FBF384336}" srcOrd="0" destOrd="0" presId="urn:microsoft.com/office/officeart/2005/8/layout/lProcess3"/>
    <dgm:cxn modelId="{AD1D9D69-613B-EA40-9435-760A52AE6E2B}" type="presParOf" srcId="{8C19CC99-404D-CC49-BB5C-B92FBF384336}" destId="{FB7267D0-F108-CC44-BD17-1B04B5B9C60F}" srcOrd="0" destOrd="0" presId="urn:microsoft.com/office/officeart/2005/8/layout/lProcess3"/>
    <dgm:cxn modelId="{F032E157-4BEF-E741-8E3A-CA345235D652}" type="presParOf" srcId="{8C19CC99-404D-CC49-BB5C-B92FBF384336}" destId="{61EEB286-D4EF-8741-81B2-3C58C3A8F803}" srcOrd="1" destOrd="0" presId="urn:microsoft.com/office/officeart/2005/8/layout/lProcess3"/>
    <dgm:cxn modelId="{DBAEB1D9-D105-3044-BD68-09C63D352A76}" type="presParOf" srcId="{8C19CC99-404D-CC49-BB5C-B92FBF384336}" destId="{B0B59DA1-F3CE-6B47-A57A-1BA386574C80}" srcOrd="2" destOrd="0" presId="urn:microsoft.com/office/officeart/2005/8/layout/lProcess3"/>
    <dgm:cxn modelId="{2CA0A697-DE55-F949-A5AB-6B2E4A18A3E9}" type="presParOf" srcId="{8C19CC99-404D-CC49-BB5C-B92FBF384336}" destId="{8F2B6DED-3AB2-0946-9B45-A9130444F8FD}" srcOrd="3" destOrd="0" presId="urn:microsoft.com/office/officeart/2005/8/layout/lProcess3"/>
    <dgm:cxn modelId="{B85016EC-61C4-A244-B443-D9531FDA4B46}" type="presParOf" srcId="{8C19CC99-404D-CC49-BB5C-B92FBF384336}" destId="{9BD69781-C1A6-5744-89EC-E257F03D452B}" srcOrd="4" destOrd="0" presId="urn:microsoft.com/office/officeart/2005/8/layout/lProcess3"/>
    <dgm:cxn modelId="{B214581E-EA63-114F-8B6C-A9F8082AE9E4}" type="presParOf" srcId="{8C19CC99-404D-CC49-BB5C-B92FBF384336}" destId="{F256DA1B-722C-EA41-80CA-80FB3048E538}" srcOrd="5" destOrd="0" presId="urn:microsoft.com/office/officeart/2005/8/layout/lProcess3"/>
    <dgm:cxn modelId="{F24AFAE2-40AB-D445-A4B4-D567A710FD18}" type="presParOf" srcId="{8C19CC99-404D-CC49-BB5C-B92FBF384336}" destId="{4F221F37-E12F-3040-AE4D-13F7DAF77E78}" srcOrd="6" destOrd="0" presId="urn:microsoft.com/office/officeart/2005/8/layout/lProcess3"/>
    <dgm:cxn modelId="{EFDADE94-8306-2F4E-9BA5-AB133C25FD82}" type="presParOf" srcId="{8C19CC99-404D-CC49-BB5C-B92FBF384336}" destId="{19CFFA9C-3944-D742-9D03-28828A448032}" srcOrd="7" destOrd="0" presId="urn:microsoft.com/office/officeart/2005/8/layout/lProcess3"/>
    <dgm:cxn modelId="{9C7288C8-0564-2642-B7A4-0D383F8B7C9E}" type="presParOf" srcId="{8C19CC99-404D-CC49-BB5C-B92FBF384336}" destId="{04E7E8BE-78CD-B245-A700-88971F6F1EDB}" srcOrd="8" destOrd="0" presId="urn:microsoft.com/office/officeart/2005/8/layout/lProcess3"/>
    <dgm:cxn modelId="{9B364337-AF1F-444F-9637-D94CB9AE6692}" type="presParOf" srcId="{8C19CC99-404D-CC49-BB5C-B92FBF384336}" destId="{2534198E-6C1F-744A-9F6E-EDA0ADF1819C}" srcOrd="9" destOrd="0" presId="urn:microsoft.com/office/officeart/2005/8/layout/lProcess3"/>
    <dgm:cxn modelId="{FD3E687B-E6C9-7A43-B83B-DA05C5FF3DC2}" type="presParOf" srcId="{8C19CC99-404D-CC49-BB5C-B92FBF384336}" destId="{82B9A1DD-DCCC-E247-A500-768F20718638}" srcOrd="10" destOrd="0" presId="urn:microsoft.com/office/officeart/2005/8/layout/lProcess3"/>
    <dgm:cxn modelId="{986A6ED3-4DE1-A24E-A672-DCB31C54901F}" type="presParOf" srcId="{85318A26-E690-E745-BBDC-F13A6C9462FA}" destId="{44D7C491-C071-2945-93F9-D3B1A8AA33ED}" srcOrd="1" destOrd="0" presId="urn:microsoft.com/office/officeart/2005/8/layout/lProcess3"/>
    <dgm:cxn modelId="{82628086-905D-5C4C-B1C7-34C850A9545F}" type="presParOf" srcId="{85318A26-E690-E745-BBDC-F13A6C9462FA}" destId="{305CDA9D-0F2E-6142-BDC3-39E1EC475FD7}" srcOrd="2" destOrd="0" presId="urn:microsoft.com/office/officeart/2005/8/layout/lProcess3"/>
    <dgm:cxn modelId="{559883B7-F6E8-B642-91B8-1C3B68505161}" type="presParOf" srcId="{305CDA9D-0F2E-6142-BDC3-39E1EC475FD7}" destId="{FE8665E5-0551-5E4E-B803-AC9B59AC6564}" srcOrd="0" destOrd="0" presId="urn:microsoft.com/office/officeart/2005/8/layout/lProcess3"/>
    <dgm:cxn modelId="{D8B4AA89-7F2E-2C4D-A0B9-7146AD4F6EF9}" type="presParOf" srcId="{305CDA9D-0F2E-6142-BDC3-39E1EC475FD7}" destId="{CC37AA4E-6E04-164D-976D-F0D00FF05A52}" srcOrd="1" destOrd="0" presId="urn:microsoft.com/office/officeart/2005/8/layout/lProcess3"/>
    <dgm:cxn modelId="{C4FF3B1C-4247-A049-A39A-28378BFF1983}" type="presParOf" srcId="{305CDA9D-0F2E-6142-BDC3-39E1EC475FD7}" destId="{8DCC639C-6A65-5B4D-BE3E-8CC6A3E70993}" srcOrd="2" destOrd="0" presId="urn:microsoft.com/office/officeart/2005/8/layout/lProcess3"/>
    <dgm:cxn modelId="{03D9F205-7C42-6841-80C0-28FFEBF041EE}" type="presParOf" srcId="{305CDA9D-0F2E-6142-BDC3-39E1EC475FD7}" destId="{2AEDD6CA-3DFE-3344-BC8A-FB93CC77DF74}" srcOrd="3" destOrd="0" presId="urn:microsoft.com/office/officeart/2005/8/layout/lProcess3"/>
    <dgm:cxn modelId="{A769F9A3-F6AB-C741-8F36-296EBD0EC4BA}" type="presParOf" srcId="{305CDA9D-0F2E-6142-BDC3-39E1EC475FD7}" destId="{CC3DE673-4712-9549-91BD-BDF78D9DFF05}" srcOrd="4" destOrd="0" presId="urn:microsoft.com/office/officeart/2005/8/layout/lProcess3"/>
    <dgm:cxn modelId="{8ABAE6FA-845F-464A-A557-E1DEE76ABB9E}" type="presParOf" srcId="{305CDA9D-0F2E-6142-BDC3-39E1EC475FD7}" destId="{E85998D5-746D-B24B-8B97-0849CBDD292B}" srcOrd="5" destOrd="0" presId="urn:microsoft.com/office/officeart/2005/8/layout/lProcess3"/>
    <dgm:cxn modelId="{2446E34B-3A18-C047-921A-D272322D201D}" type="presParOf" srcId="{305CDA9D-0F2E-6142-BDC3-39E1EC475FD7}" destId="{61BE78E0-F7F0-084D-AD3B-5ED6D2742282}" srcOrd="6" destOrd="0" presId="urn:microsoft.com/office/officeart/2005/8/layout/lProcess3"/>
    <dgm:cxn modelId="{83305904-AD24-4642-B20F-B5AEF15EB06F}" type="presParOf" srcId="{85318A26-E690-E745-BBDC-F13A6C9462FA}" destId="{B23B2F54-3787-D147-B1FC-54FCCD0A33FE}" srcOrd="3" destOrd="0" presId="urn:microsoft.com/office/officeart/2005/8/layout/lProcess3"/>
    <dgm:cxn modelId="{8A40A717-F1B3-224A-836D-D74404A7856B}" type="presParOf" srcId="{85318A26-E690-E745-BBDC-F13A6C9462FA}" destId="{D038F13A-04C0-AC46-B9DB-3FCC112C8AB8}" srcOrd="4" destOrd="0" presId="urn:microsoft.com/office/officeart/2005/8/layout/lProcess3"/>
    <dgm:cxn modelId="{CCD1B008-F4D9-E14B-AD48-1A45CF0058FE}" type="presParOf" srcId="{D038F13A-04C0-AC46-B9DB-3FCC112C8AB8}" destId="{823792DA-420F-6C47-920C-B0D195771BEF}" srcOrd="0" destOrd="0" presId="urn:microsoft.com/office/officeart/2005/8/layout/lProcess3"/>
    <dgm:cxn modelId="{D35D502F-9E54-B84F-A3A5-A773DA8A2ADF}" type="presParOf" srcId="{D038F13A-04C0-AC46-B9DB-3FCC112C8AB8}" destId="{574394C5-FE33-9A44-9EE7-7E2B105A56D0}" srcOrd="1" destOrd="0" presId="urn:microsoft.com/office/officeart/2005/8/layout/lProcess3"/>
    <dgm:cxn modelId="{B8251983-F57E-EC49-A304-4CF27D5CC1E7}" type="presParOf" srcId="{D038F13A-04C0-AC46-B9DB-3FCC112C8AB8}" destId="{0D1A6290-2BFD-BC40-B493-27CAB522A62E}" srcOrd="2" destOrd="0" presId="urn:microsoft.com/office/officeart/2005/8/layout/lProcess3"/>
    <dgm:cxn modelId="{19A6E44C-1A18-B344-A2B3-D552BA2E8248}" type="presParOf" srcId="{D038F13A-04C0-AC46-B9DB-3FCC112C8AB8}" destId="{D1939DBE-1C85-6942-8510-6814C5B931EB}" srcOrd="3" destOrd="0" presId="urn:microsoft.com/office/officeart/2005/8/layout/lProcess3"/>
    <dgm:cxn modelId="{CCE6725E-4307-1A4F-BC85-C1D6BDBCFEBE}" type="presParOf" srcId="{D038F13A-04C0-AC46-B9DB-3FCC112C8AB8}" destId="{701DE7F7-4289-FA46-95C5-0D0C868CD292}" srcOrd="4" destOrd="0" presId="urn:microsoft.com/office/officeart/2005/8/layout/lProcess3"/>
    <dgm:cxn modelId="{BAE4B05E-9E83-534A-9754-8B98BB39E142}" type="presParOf" srcId="{D038F13A-04C0-AC46-B9DB-3FCC112C8AB8}" destId="{E1594CA7-DD1D-CA4E-A322-DD487E22B709}" srcOrd="5" destOrd="0" presId="urn:microsoft.com/office/officeart/2005/8/layout/lProcess3"/>
    <dgm:cxn modelId="{9A8C0B1E-229F-584F-8015-B29D4302E026}" type="presParOf" srcId="{D038F13A-04C0-AC46-B9DB-3FCC112C8AB8}" destId="{88A7C0DA-3EB3-5044-A2CF-08BDEDAA4474}" srcOrd="6" destOrd="0" presId="urn:microsoft.com/office/officeart/2005/8/layout/lProcess3"/>
    <dgm:cxn modelId="{E4003CE5-ED98-AE45-BECB-B9762A694520}" type="presParOf" srcId="{D038F13A-04C0-AC46-B9DB-3FCC112C8AB8}" destId="{455CAA57-901E-E24F-BA23-693A34AF933B}" srcOrd="7" destOrd="0" presId="urn:microsoft.com/office/officeart/2005/8/layout/lProcess3"/>
    <dgm:cxn modelId="{98BCD4DC-515D-E947-A2BF-925E57C52AB5}" type="presParOf" srcId="{D038F13A-04C0-AC46-B9DB-3FCC112C8AB8}" destId="{ED514380-A832-1A48-B79D-A90E3A8DA572}" srcOrd="8" destOrd="0" presId="urn:microsoft.com/office/officeart/2005/8/layout/lProcess3"/>
    <dgm:cxn modelId="{0B66A914-9C5B-1747-AD41-0C9DC0E9729F}" type="presParOf" srcId="{85318A26-E690-E745-BBDC-F13A6C9462FA}" destId="{826BBFBC-DD7F-6B4A-AE03-D46CDDD1C051}" srcOrd="5" destOrd="0" presId="urn:microsoft.com/office/officeart/2005/8/layout/lProcess3"/>
    <dgm:cxn modelId="{8474622A-ECA8-674A-8959-1F614E2E58BA}" type="presParOf" srcId="{85318A26-E690-E745-BBDC-F13A6C9462FA}" destId="{313A3E5C-EA2A-5D4C-BAF2-A2D54437D768}" srcOrd="6" destOrd="0" presId="urn:microsoft.com/office/officeart/2005/8/layout/lProcess3"/>
    <dgm:cxn modelId="{52C6648C-666F-FB4F-8A2D-2C6C54B3C10B}" type="presParOf" srcId="{313A3E5C-EA2A-5D4C-BAF2-A2D54437D768}" destId="{AD89D56D-CC1F-5141-91F9-0C6D0721B3DB}" srcOrd="0" destOrd="0" presId="urn:microsoft.com/office/officeart/2005/8/layout/lProcess3"/>
    <dgm:cxn modelId="{AA225AC1-752F-A94F-B710-D4B0DFD9661A}" type="presParOf" srcId="{313A3E5C-EA2A-5D4C-BAF2-A2D54437D768}" destId="{72C51E7A-D99D-3A4E-A17A-8064A295A74F}" srcOrd="1" destOrd="0" presId="urn:microsoft.com/office/officeart/2005/8/layout/lProcess3"/>
    <dgm:cxn modelId="{9A9CFFD8-2AFE-E04E-B027-523AC99E87EB}" type="presParOf" srcId="{313A3E5C-EA2A-5D4C-BAF2-A2D54437D768}" destId="{1F46672A-F2DA-B44A-9D34-4ED57101EBC2}" srcOrd="2" destOrd="0" presId="urn:microsoft.com/office/officeart/2005/8/layout/lProcess3"/>
    <dgm:cxn modelId="{8E991331-A81F-A143-B903-9CF2498FCE11}" type="presParOf" srcId="{313A3E5C-EA2A-5D4C-BAF2-A2D54437D768}" destId="{5AE3645C-E429-A849-A67E-85388A887EB0}" srcOrd="3" destOrd="0" presId="urn:microsoft.com/office/officeart/2005/8/layout/lProcess3"/>
    <dgm:cxn modelId="{A042B769-BD72-B941-A88F-853EBF262C7D}" type="presParOf" srcId="{313A3E5C-EA2A-5D4C-BAF2-A2D54437D768}" destId="{8F7233CC-EB03-4045-A04F-6D1DFA094E25}" srcOrd="4" destOrd="0" presId="urn:microsoft.com/office/officeart/2005/8/layout/lProcess3"/>
    <dgm:cxn modelId="{4BE2E926-7A74-0347-AB97-8EF48879D0D6}" type="presParOf" srcId="{313A3E5C-EA2A-5D4C-BAF2-A2D54437D768}" destId="{1657B573-593E-DF4D-9EC5-FA44E29B9FAB}" srcOrd="5" destOrd="0" presId="urn:microsoft.com/office/officeart/2005/8/layout/lProcess3"/>
    <dgm:cxn modelId="{EB4FC31C-C87F-A54E-B863-094477DF269A}" type="presParOf" srcId="{313A3E5C-EA2A-5D4C-BAF2-A2D54437D768}" destId="{8237E72D-82FF-8F40-8DEC-456BC71486FF}" srcOrd="6" destOrd="0" presId="urn:microsoft.com/office/officeart/2005/8/layout/lProcess3"/>
    <dgm:cxn modelId="{E659924C-B46D-3A49-B0F9-6980B4584BC3}" type="presParOf" srcId="{313A3E5C-EA2A-5D4C-BAF2-A2D54437D768}" destId="{1358116F-8636-B345-AEAD-A953EE9B292B}" srcOrd="7" destOrd="0" presId="urn:microsoft.com/office/officeart/2005/8/layout/lProcess3"/>
    <dgm:cxn modelId="{D0193BB3-BC9D-CE48-B237-064B1E31CAFE}" type="presParOf" srcId="{313A3E5C-EA2A-5D4C-BAF2-A2D54437D768}" destId="{B70AF7C9-AB2C-774E-9B77-360523D2FC51}" srcOrd="8" destOrd="0" presId="urn:microsoft.com/office/officeart/2005/8/layout/lProcess3"/>
    <dgm:cxn modelId="{EE7B7ECB-B89E-4C46-9F82-F8275523C18C}" type="presParOf" srcId="{313A3E5C-EA2A-5D4C-BAF2-A2D54437D768}" destId="{0CC6B03A-8527-5645-937E-0CEA63FF46D0}" srcOrd="9" destOrd="0" presId="urn:microsoft.com/office/officeart/2005/8/layout/lProcess3"/>
    <dgm:cxn modelId="{A038E55F-3B19-C04C-AA0D-AFF5652B397D}" type="presParOf" srcId="{313A3E5C-EA2A-5D4C-BAF2-A2D54437D768}" destId="{B859F865-27B3-644A-AC83-5C62C5CE15A2}" srcOrd="10" destOrd="0" presId="urn:microsoft.com/office/officeart/2005/8/layout/lProcess3"/>
    <dgm:cxn modelId="{6D07BD55-BDAB-E646-9D55-D42D08C31E9F}" type="presParOf" srcId="{85318A26-E690-E745-BBDC-F13A6C9462FA}" destId="{DCA99522-5C18-E643-9233-27848DE824BB}" srcOrd="7" destOrd="0" presId="urn:microsoft.com/office/officeart/2005/8/layout/lProcess3"/>
    <dgm:cxn modelId="{EB103644-DCEA-154C-8CAB-702E39A0F9B9}" type="presParOf" srcId="{85318A26-E690-E745-BBDC-F13A6C9462FA}" destId="{38A2821C-26FF-4B4F-BB05-9187DF58616F}" srcOrd="8" destOrd="0" presId="urn:microsoft.com/office/officeart/2005/8/layout/lProcess3"/>
    <dgm:cxn modelId="{A9C2F928-09E6-AA48-8051-FE4FD3C1C6DD}" type="presParOf" srcId="{38A2821C-26FF-4B4F-BB05-9187DF58616F}" destId="{B325C615-E637-7A4A-B784-66863578817A}" srcOrd="0" destOrd="0" presId="urn:microsoft.com/office/officeart/2005/8/layout/lProcess3"/>
    <dgm:cxn modelId="{3230CBF0-EEDA-0C4B-8322-65BFECA1C62E}" type="presParOf" srcId="{38A2821C-26FF-4B4F-BB05-9187DF58616F}" destId="{77AC34D3-E8D9-D047-B18D-4966A0373712}" srcOrd="1" destOrd="0" presId="urn:microsoft.com/office/officeart/2005/8/layout/lProcess3"/>
    <dgm:cxn modelId="{A54DC389-75D3-5542-A06B-27100CFD18BA}" type="presParOf" srcId="{38A2821C-26FF-4B4F-BB05-9187DF58616F}" destId="{07127639-22DA-A646-A85B-1B62330FE5B3}" srcOrd="2" destOrd="0" presId="urn:microsoft.com/office/officeart/2005/8/layout/lProcess3"/>
    <dgm:cxn modelId="{372D26AA-21D0-5045-8635-83CDE9BD7666}" type="presParOf" srcId="{38A2821C-26FF-4B4F-BB05-9187DF58616F}" destId="{053F9483-F59A-F247-AD2F-738E3DAEA66F}" srcOrd="3" destOrd="0" presId="urn:microsoft.com/office/officeart/2005/8/layout/lProcess3"/>
    <dgm:cxn modelId="{9886CF02-5286-C145-A3CD-840BFA0BB164}" type="presParOf" srcId="{38A2821C-26FF-4B4F-BB05-9187DF58616F}" destId="{4BBD3133-37C0-114A-9DC3-4F4B4ECE6642}" srcOrd="4" destOrd="0" presId="urn:microsoft.com/office/officeart/2005/8/layout/lProcess3"/>
    <dgm:cxn modelId="{9520DEAA-E2E3-CA46-AF03-AFAC556AE24F}" type="presParOf" srcId="{38A2821C-26FF-4B4F-BB05-9187DF58616F}" destId="{8C78DA5C-C226-464B-B632-BCA3A3182151}" srcOrd="5" destOrd="0" presId="urn:microsoft.com/office/officeart/2005/8/layout/lProcess3"/>
    <dgm:cxn modelId="{160DE371-AC11-324A-A08B-0C328531D771}" type="presParOf" srcId="{38A2821C-26FF-4B4F-BB05-9187DF58616F}" destId="{68F92864-FA8E-DE43-9536-EC001EC5DFD0}" srcOrd="6" destOrd="0" presId="urn:microsoft.com/office/officeart/2005/8/layout/lProcess3"/>
    <dgm:cxn modelId="{4B698ADA-2C83-6441-A94E-486FC98233F3}" type="presParOf" srcId="{38A2821C-26FF-4B4F-BB05-9187DF58616F}" destId="{F842E6C5-9278-8F48-B513-099A5055BFD5}" srcOrd="7" destOrd="0" presId="urn:microsoft.com/office/officeart/2005/8/layout/lProcess3"/>
    <dgm:cxn modelId="{6C919373-08FB-0449-8195-9324018B5F6E}" type="presParOf" srcId="{38A2821C-26FF-4B4F-BB05-9187DF58616F}" destId="{7189D4D0-1AE1-5044-B12B-FEA593EEB491}" srcOrd="8" destOrd="0" presId="urn:microsoft.com/office/officeart/2005/8/layout/lProcess3"/>
    <dgm:cxn modelId="{1720BF82-CC4C-D44F-B8CE-FBF94D623C93}" type="presParOf" srcId="{38A2821C-26FF-4B4F-BB05-9187DF58616F}" destId="{160C12AE-F62F-6F46-9F05-C725B5518D75}" srcOrd="9" destOrd="0" presId="urn:microsoft.com/office/officeart/2005/8/layout/lProcess3"/>
    <dgm:cxn modelId="{1D7AB2C5-02C2-A847-BA54-3F584908B241}" type="presParOf" srcId="{38A2821C-26FF-4B4F-BB05-9187DF58616F}" destId="{618C7DAF-A4C7-2449-8067-1614B45A6B81}" srcOrd="10" destOrd="0" presId="urn:microsoft.com/office/officeart/2005/8/layout/lProcess3"/>
    <dgm:cxn modelId="{AB8D7508-28EF-0847-A69D-75FB84384050}" type="presParOf" srcId="{85318A26-E690-E745-BBDC-F13A6C9462FA}" destId="{882ACCFB-06C3-5B4F-A886-BAC4C870FAA4}" srcOrd="9" destOrd="0" presId="urn:microsoft.com/office/officeart/2005/8/layout/lProcess3"/>
    <dgm:cxn modelId="{D5A2C8B8-B690-D947-AADF-5D207152B1A3}" type="presParOf" srcId="{85318A26-E690-E745-BBDC-F13A6C9462FA}" destId="{F7D8A88D-07F0-424D-8495-817630549068}" srcOrd="10" destOrd="0" presId="urn:microsoft.com/office/officeart/2005/8/layout/lProcess3"/>
    <dgm:cxn modelId="{1C859D1B-26A7-C548-AE0A-887866ED722D}" type="presParOf" srcId="{F7D8A88D-07F0-424D-8495-817630549068}" destId="{D16688AD-E5B6-314B-805A-134901E42AC6}" srcOrd="0" destOrd="0" presId="urn:microsoft.com/office/officeart/2005/8/layout/lProcess3"/>
    <dgm:cxn modelId="{96C27B3D-BB2C-7843-B335-25601D9EEF2C}" type="presParOf" srcId="{F7D8A88D-07F0-424D-8495-817630549068}" destId="{A1E48BE7-BF54-C147-ABDE-A068FE41BC68}" srcOrd="1" destOrd="0" presId="urn:microsoft.com/office/officeart/2005/8/layout/lProcess3"/>
    <dgm:cxn modelId="{C8FAC5DB-C043-1A4B-BE22-4D2470F92755}" type="presParOf" srcId="{F7D8A88D-07F0-424D-8495-817630549068}" destId="{9720270B-7476-EA4F-A952-8D5808F3AE05}" srcOrd="2" destOrd="0" presId="urn:microsoft.com/office/officeart/2005/8/layout/lProcess3"/>
    <dgm:cxn modelId="{52706070-E990-0F4E-ACCD-FCD1A8903E57}" type="presParOf" srcId="{F7D8A88D-07F0-424D-8495-817630549068}" destId="{1392542B-6CB2-364C-B6AF-88C767095639}" srcOrd="3" destOrd="0" presId="urn:microsoft.com/office/officeart/2005/8/layout/lProcess3"/>
    <dgm:cxn modelId="{12B8EE4F-733F-BF49-994A-8CA2FA9F5E49}" type="presParOf" srcId="{F7D8A88D-07F0-424D-8495-817630549068}" destId="{5F109BCA-B43E-D243-B1A5-01391F522EA5}" srcOrd="4" destOrd="0" presId="urn:microsoft.com/office/officeart/2005/8/layout/lProcess3"/>
    <dgm:cxn modelId="{A466F648-3FBB-914F-910E-8AB0F7FB6450}" type="presParOf" srcId="{F7D8A88D-07F0-424D-8495-817630549068}" destId="{7527EB75-CDA4-204A-AB22-2B98A5812AD1}" srcOrd="5" destOrd="0" presId="urn:microsoft.com/office/officeart/2005/8/layout/lProcess3"/>
    <dgm:cxn modelId="{18B475BC-69C8-414B-9E0A-71FB658BDFDA}" type="presParOf" srcId="{F7D8A88D-07F0-424D-8495-817630549068}" destId="{E8192514-FFB8-2D4A-9697-1EE8C9F19FA0}" srcOrd="6" destOrd="0" presId="urn:microsoft.com/office/officeart/2005/8/layout/lProcess3"/>
    <dgm:cxn modelId="{F983ECF5-12B1-5549-8C1D-F0E7CD6B5247}" type="presParOf" srcId="{F7D8A88D-07F0-424D-8495-817630549068}" destId="{C9AE66F3-B651-A841-B548-B29FED7E1BF9}" srcOrd="7" destOrd="0" presId="urn:microsoft.com/office/officeart/2005/8/layout/lProcess3"/>
    <dgm:cxn modelId="{DE380197-D778-4140-BED8-B029CE053F98}" type="presParOf" srcId="{F7D8A88D-07F0-424D-8495-817630549068}" destId="{5B779CA9-CB88-244D-9A97-963B3BFC40D4}" srcOrd="8" destOrd="0" presId="urn:microsoft.com/office/officeart/2005/8/layout/lProcess3"/>
    <dgm:cxn modelId="{650AB9B1-AA96-574D-AE23-9FDB968350B4}" type="presParOf" srcId="{F7D8A88D-07F0-424D-8495-817630549068}" destId="{463E6BA9-ECAC-F043-A472-BC7A0A4152E2}" srcOrd="9" destOrd="0" presId="urn:microsoft.com/office/officeart/2005/8/layout/lProcess3"/>
    <dgm:cxn modelId="{1C3BA431-3812-D841-B7CD-FE1A2A68950C}" type="presParOf" srcId="{F7D8A88D-07F0-424D-8495-817630549068}" destId="{B9E7E871-C3C3-5D48-A57B-5158E7A8F7BE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154CD-B0CE-F342-BF2D-A6C249CE723C}" type="doc">
      <dgm:prSet loTypeId="urn:microsoft.com/office/officeart/2005/8/layout/chart3" loCatId="" qsTypeId="urn:microsoft.com/office/officeart/2005/8/quickstyle/simple1" qsCatId="simple" csTypeId="urn:microsoft.com/office/officeart/2005/8/colors/colorful1" csCatId="colorful" phldr="1"/>
      <dgm:spPr/>
    </dgm:pt>
    <dgm:pt modelId="{CF6569E3-6531-4548-9951-DC74AB266713}">
      <dgm:prSet phldrT="[Text]"/>
      <dgm:spPr/>
      <dgm:t>
        <a:bodyPr/>
        <a:lstStyle/>
        <a:p>
          <a:r>
            <a:rPr lang="en-US" dirty="0" smtClean="0"/>
            <a:t>Other ?</a:t>
          </a:r>
          <a:endParaRPr lang="en-US" dirty="0"/>
        </a:p>
      </dgm:t>
    </dgm:pt>
    <dgm:pt modelId="{838FA6D0-A043-1048-92F0-877D5C18FD56}" type="parTrans" cxnId="{D532D85D-9D8F-3C43-8FB5-77A665DB9033}">
      <dgm:prSet/>
      <dgm:spPr/>
      <dgm:t>
        <a:bodyPr/>
        <a:lstStyle/>
        <a:p>
          <a:endParaRPr lang="en-US"/>
        </a:p>
      </dgm:t>
    </dgm:pt>
    <dgm:pt modelId="{6DE95A09-1BF9-B144-B883-AACA151F9F1F}" type="sibTrans" cxnId="{D532D85D-9D8F-3C43-8FB5-77A665DB9033}">
      <dgm:prSet/>
      <dgm:spPr/>
      <dgm:t>
        <a:bodyPr/>
        <a:lstStyle/>
        <a:p>
          <a:endParaRPr lang="en-US"/>
        </a:p>
      </dgm:t>
    </dgm:pt>
    <dgm:pt modelId="{4B844D02-CF3D-994B-AF08-9F2D883878E2}">
      <dgm:prSet phldrT="[Text]"/>
      <dgm:spPr/>
      <dgm:t>
        <a:bodyPr/>
        <a:lstStyle/>
        <a:p>
          <a:r>
            <a:rPr lang="en-US" dirty="0" smtClean="0"/>
            <a:t>Integrative Learning (A&amp;L)</a:t>
          </a:r>
          <a:endParaRPr lang="en-US" dirty="0"/>
        </a:p>
      </dgm:t>
    </dgm:pt>
    <dgm:pt modelId="{E84D4D52-D9A7-5044-BD04-26D9CE8489CC}" type="parTrans" cxnId="{E99C927B-0E21-6943-BA2E-FEE0495973D3}">
      <dgm:prSet/>
      <dgm:spPr/>
      <dgm:t>
        <a:bodyPr/>
        <a:lstStyle/>
        <a:p>
          <a:endParaRPr lang="en-US"/>
        </a:p>
      </dgm:t>
    </dgm:pt>
    <dgm:pt modelId="{53F1B724-200F-934C-BABC-3CA890CE3102}" type="sibTrans" cxnId="{E99C927B-0E21-6943-BA2E-FEE0495973D3}">
      <dgm:prSet/>
      <dgm:spPr/>
      <dgm:t>
        <a:bodyPr/>
        <a:lstStyle/>
        <a:p>
          <a:endParaRPr lang="en-US"/>
        </a:p>
      </dgm:t>
    </dgm:pt>
    <dgm:pt modelId="{0D0676AF-DB6B-6745-9051-BB3D086F3A1A}">
      <dgm:prSet phldrT="[Text]"/>
      <dgm:spPr/>
      <dgm:t>
        <a:bodyPr/>
        <a:lstStyle/>
        <a:p>
          <a:r>
            <a:rPr lang="en-US" dirty="0" smtClean="0"/>
            <a:t>S/CS/M</a:t>
          </a:r>
        </a:p>
        <a:p>
          <a:r>
            <a:rPr lang="en-US" dirty="0" smtClean="0"/>
            <a:t>TBD</a:t>
          </a:r>
          <a:endParaRPr lang="en-US" dirty="0"/>
        </a:p>
      </dgm:t>
    </dgm:pt>
    <dgm:pt modelId="{E9779DF3-BB94-9A4D-85FB-FCE3C365BDAC}" type="parTrans" cxnId="{D1C2265D-B0F5-414D-8E2F-4642528C5FF6}">
      <dgm:prSet/>
      <dgm:spPr/>
      <dgm:t>
        <a:bodyPr/>
        <a:lstStyle/>
        <a:p>
          <a:endParaRPr lang="en-US"/>
        </a:p>
      </dgm:t>
    </dgm:pt>
    <dgm:pt modelId="{4888AA87-0D67-524F-9341-277E34D1DAB4}" type="sibTrans" cxnId="{D1C2265D-B0F5-414D-8E2F-4642528C5FF6}">
      <dgm:prSet/>
      <dgm:spPr/>
      <dgm:t>
        <a:bodyPr/>
        <a:lstStyle/>
        <a:p>
          <a:endParaRPr lang="en-US"/>
        </a:p>
      </dgm:t>
    </dgm:pt>
    <dgm:pt modelId="{44EC0E91-2CD0-0E47-8B71-7FD452CF40EA}">
      <dgm:prSet phldrT="[Text]"/>
      <dgm:spPr/>
      <dgm:t>
        <a:bodyPr/>
        <a:lstStyle/>
        <a:p>
          <a:r>
            <a:rPr lang="en-US" dirty="0" smtClean="0"/>
            <a:t>Critical Thinking (SS)</a:t>
          </a:r>
          <a:endParaRPr lang="en-US" dirty="0"/>
        </a:p>
      </dgm:t>
    </dgm:pt>
    <dgm:pt modelId="{07070EEF-BD87-7348-B149-271A422A21ED}" type="parTrans" cxnId="{B3EED471-212D-9142-BCBB-CEC8140AB95B}">
      <dgm:prSet/>
      <dgm:spPr/>
      <dgm:t>
        <a:bodyPr/>
        <a:lstStyle/>
        <a:p>
          <a:endParaRPr lang="en-US"/>
        </a:p>
      </dgm:t>
    </dgm:pt>
    <dgm:pt modelId="{D10E45BE-33A9-9E49-990C-E181C7016A97}" type="sibTrans" cxnId="{B3EED471-212D-9142-BCBB-CEC8140AB95B}">
      <dgm:prSet/>
      <dgm:spPr/>
      <dgm:t>
        <a:bodyPr/>
        <a:lstStyle/>
        <a:p>
          <a:endParaRPr lang="en-US"/>
        </a:p>
      </dgm:t>
    </dgm:pt>
    <dgm:pt modelId="{B2B9757E-C2A0-D24F-B86F-1A1B6470BE52}">
      <dgm:prSet phldrT="[Text]"/>
      <dgm:spPr/>
      <dgm:t>
        <a:bodyPr/>
        <a:lstStyle/>
        <a:p>
          <a:r>
            <a:rPr lang="en-US" dirty="0" smtClean="0"/>
            <a:t>Cultural Literacy</a:t>
          </a:r>
          <a:endParaRPr lang="en-US" dirty="0"/>
        </a:p>
      </dgm:t>
    </dgm:pt>
    <dgm:pt modelId="{38A61AE7-9F7B-F14A-8CAB-E228F6C06486}" type="parTrans" cxnId="{FD9CE186-1F62-1A49-9FA2-514B7AE523A5}">
      <dgm:prSet/>
      <dgm:spPr/>
      <dgm:t>
        <a:bodyPr/>
        <a:lstStyle/>
        <a:p>
          <a:endParaRPr lang="en-US"/>
        </a:p>
      </dgm:t>
    </dgm:pt>
    <dgm:pt modelId="{35F7C704-AE4F-7C41-8D2A-DA21B85D0ACC}" type="sibTrans" cxnId="{FD9CE186-1F62-1A49-9FA2-514B7AE523A5}">
      <dgm:prSet/>
      <dgm:spPr/>
      <dgm:t>
        <a:bodyPr/>
        <a:lstStyle/>
        <a:p>
          <a:endParaRPr lang="en-US"/>
        </a:p>
      </dgm:t>
    </dgm:pt>
    <dgm:pt modelId="{B6256DBE-5DB1-5A41-8341-5597E7B74D53}" type="pres">
      <dgm:prSet presAssocID="{6C2154CD-B0CE-F342-BF2D-A6C249CE723C}" presName="compositeShape" presStyleCnt="0">
        <dgm:presLayoutVars>
          <dgm:chMax val="7"/>
          <dgm:dir/>
          <dgm:resizeHandles val="exact"/>
        </dgm:presLayoutVars>
      </dgm:prSet>
      <dgm:spPr/>
    </dgm:pt>
    <dgm:pt modelId="{CD281A04-3B08-3A48-AE1D-49A32E5C400C}" type="pres">
      <dgm:prSet presAssocID="{6C2154CD-B0CE-F342-BF2D-A6C249CE723C}" presName="wedge1" presStyleLbl="node1" presStyleIdx="0" presStyleCnt="5"/>
      <dgm:spPr/>
      <dgm:t>
        <a:bodyPr/>
        <a:lstStyle/>
        <a:p>
          <a:endParaRPr lang="en-US"/>
        </a:p>
      </dgm:t>
    </dgm:pt>
    <dgm:pt modelId="{6E75F706-E9D8-0248-8528-C96472211D21}" type="pres">
      <dgm:prSet presAssocID="{6C2154CD-B0CE-F342-BF2D-A6C249CE723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E84FD-5C50-B14A-A9E5-48912D2D6752}" type="pres">
      <dgm:prSet presAssocID="{6C2154CD-B0CE-F342-BF2D-A6C249CE723C}" presName="wedge2" presStyleLbl="node1" presStyleIdx="1" presStyleCnt="5"/>
      <dgm:spPr/>
      <dgm:t>
        <a:bodyPr/>
        <a:lstStyle/>
        <a:p>
          <a:endParaRPr lang="en-US"/>
        </a:p>
      </dgm:t>
    </dgm:pt>
    <dgm:pt modelId="{36163D2E-79C6-3E48-ADE0-28E9AFB26423}" type="pres">
      <dgm:prSet presAssocID="{6C2154CD-B0CE-F342-BF2D-A6C249CE723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61FAA-E30E-584D-B5AF-094BCF74BC70}" type="pres">
      <dgm:prSet presAssocID="{6C2154CD-B0CE-F342-BF2D-A6C249CE723C}" presName="wedge3" presStyleLbl="node1" presStyleIdx="2" presStyleCnt="5"/>
      <dgm:spPr/>
      <dgm:t>
        <a:bodyPr/>
        <a:lstStyle/>
        <a:p>
          <a:endParaRPr lang="en-US"/>
        </a:p>
      </dgm:t>
    </dgm:pt>
    <dgm:pt modelId="{0C9F3016-14E1-954C-8556-FC41B4D95618}" type="pres">
      <dgm:prSet presAssocID="{6C2154CD-B0CE-F342-BF2D-A6C249CE723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72BAA-C1B6-D84B-A7E6-B50E5050EB95}" type="pres">
      <dgm:prSet presAssocID="{6C2154CD-B0CE-F342-BF2D-A6C249CE723C}" presName="wedge4" presStyleLbl="node1" presStyleIdx="3" presStyleCnt="5"/>
      <dgm:spPr/>
      <dgm:t>
        <a:bodyPr/>
        <a:lstStyle/>
        <a:p>
          <a:endParaRPr lang="en-US"/>
        </a:p>
      </dgm:t>
    </dgm:pt>
    <dgm:pt modelId="{2D99D9D9-30DD-584D-BDDF-9081308A5362}" type="pres">
      <dgm:prSet presAssocID="{6C2154CD-B0CE-F342-BF2D-A6C249CE723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89822-7F7C-7A42-86E5-9711C911D7E4}" type="pres">
      <dgm:prSet presAssocID="{6C2154CD-B0CE-F342-BF2D-A6C249CE723C}" presName="wedge5" presStyleLbl="node1" presStyleIdx="4" presStyleCnt="5"/>
      <dgm:spPr/>
      <dgm:t>
        <a:bodyPr/>
        <a:lstStyle/>
        <a:p>
          <a:endParaRPr lang="en-US"/>
        </a:p>
      </dgm:t>
    </dgm:pt>
    <dgm:pt modelId="{66DEEEE0-3C24-FE43-89C8-462442028BBB}" type="pres">
      <dgm:prSet presAssocID="{6C2154CD-B0CE-F342-BF2D-A6C249CE723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72757-7210-F149-8CFB-DEE5A5913615}" type="presOf" srcId="{0D0676AF-DB6B-6745-9051-BB3D086F3A1A}" destId="{0C9F3016-14E1-954C-8556-FC41B4D95618}" srcOrd="1" destOrd="0" presId="urn:microsoft.com/office/officeart/2005/8/layout/chart3"/>
    <dgm:cxn modelId="{D1C2265D-B0F5-414D-8E2F-4642528C5FF6}" srcId="{6C2154CD-B0CE-F342-BF2D-A6C249CE723C}" destId="{0D0676AF-DB6B-6745-9051-BB3D086F3A1A}" srcOrd="2" destOrd="0" parTransId="{E9779DF3-BB94-9A4D-85FB-FCE3C365BDAC}" sibTransId="{4888AA87-0D67-524F-9341-277E34D1DAB4}"/>
    <dgm:cxn modelId="{E99C927B-0E21-6943-BA2E-FEE0495973D3}" srcId="{6C2154CD-B0CE-F342-BF2D-A6C249CE723C}" destId="{4B844D02-CF3D-994B-AF08-9F2D883878E2}" srcOrd="1" destOrd="0" parTransId="{E84D4D52-D9A7-5044-BD04-26D9CE8489CC}" sibTransId="{53F1B724-200F-934C-BABC-3CA890CE3102}"/>
    <dgm:cxn modelId="{BD731BF7-C748-D94B-91BF-C8B9C832AFA9}" type="presOf" srcId="{B2B9757E-C2A0-D24F-B86F-1A1B6470BE52}" destId="{13989822-7F7C-7A42-86E5-9711C911D7E4}" srcOrd="0" destOrd="0" presId="urn:microsoft.com/office/officeart/2005/8/layout/chart3"/>
    <dgm:cxn modelId="{8654529F-D9E1-6B42-937B-14D9E86D4DC6}" type="presOf" srcId="{CF6569E3-6531-4548-9951-DC74AB266713}" destId="{6E75F706-E9D8-0248-8528-C96472211D21}" srcOrd="1" destOrd="0" presId="urn:microsoft.com/office/officeart/2005/8/layout/chart3"/>
    <dgm:cxn modelId="{DB218458-9BF0-8642-94E1-B9D000C2A00D}" type="presOf" srcId="{6C2154CD-B0CE-F342-BF2D-A6C249CE723C}" destId="{B6256DBE-5DB1-5A41-8341-5597E7B74D53}" srcOrd="0" destOrd="0" presId="urn:microsoft.com/office/officeart/2005/8/layout/chart3"/>
    <dgm:cxn modelId="{FEDF2CC8-F39E-BD4A-89F4-976DF6D89312}" type="presOf" srcId="{0D0676AF-DB6B-6745-9051-BB3D086F3A1A}" destId="{64C61FAA-E30E-584D-B5AF-094BCF74BC70}" srcOrd="0" destOrd="0" presId="urn:microsoft.com/office/officeart/2005/8/layout/chart3"/>
    <dgm:cxn modelId="{85A13243-9ED2-1245-AC05-9C55C6A12EA7}" type="presOf" srcId="{4B844D02-CF3D-994B-AF08-9F2D883878E2}" destId="{084E84FD-5C50-B14A-A9E5-48912D2D6752}" srcOrd="0" destOrd="0" presId="urn:microsoft.com/office/officeart/2005/8/layout/chart3"/>
    <dgm:cxn modelId="{0141AC6E-844F-D54E-AD78-2E093294CEA0}" type="presOf" srcId="{44EC0E91-2CD0-0E47-8B71-7FD452CF40EA}" destId="{A9F72BAA-C1B6-D84B-A7E6-B50E5050EB95}" srcOrd="0" destOrd="0" presId="urn:microsoft.com/office/officeart/2005/8/layout/chart3"/>
    <dgm:cxn modelId="{F751F664-CA7B-7649-BE77-FD1DDDA319C7}" type="presOf" srcId="{CF6569E3-6531-4548-9951-DC74AB266713}" destId="{CD281A04-3B08-3A48-AE1D-49A32E5C400C}" srcOrd="0" destOrd="0" presId="urn:microsoft.com/office/officeart/2005/8/layout/chart3"/>
    <dgm:cxn modelId="{633803B1-8E5B-C348-8B12-85DEC9D18AA3}" type="presOf" srcId="{4B844D02-CF3D-994B-AF08-9F2D883878E2}" destId="{36163D2E-79C6-3E48-ADE0-28E9AFB26423}" srcOrd="1" destOrd="0" presId="urn:microsoft.com/office/officeart/2005/8/layout/chart3"/>
    <dgm:cxn modelId="{D532D85D-9D8F-3C43-8FB5-77A665DB9033}" srcId="{6C2154CD-B0CE-F342-BF2D-A6C249CE723C}" destId="{CF6569E3-6531-4548-9951-DC74AB266713}" srcOrd="0" destOrd="0" parTransId="{838FA6D0-A043-1048-92F0-877D5C18FD56}" sibTransId="{6DE95A09-1BF9-B144-B883-AACA151F9F1F}"/>
    <dgm:cxn modelId="{B3EED471-212D-9142-BCBB-CEC8140AB95B}" srcId="{6C2154CD-B0CE-F342-BF2D-A6C249CE723C}" destId="{44EC0E91-2CD0-0E47-8B71-7FD452CF40EA}" srcOrd="3" destOrd="0" parTransId="{07070EEF-BD87-7348-B149-271A422A21ED}" sibTransId="{D10E45BE-33A9-9E49-990C-E181C7016A97}"/>
    <dgm:cxn modelId="{FD9CE186-1F62-1A49-9FA2-514B7AE523A5}" srcId="{6C2154CD-B0CE-F342-BF2D-A6C249CE723C}" destId="{B2B9757E-C2A0-D24F-B86F-1A1B6470BE52}" srcOrd="4" destOrd="0" parTransId="{38A61AE7-9F7B-F14A-8CAB-E228F6C06486}" sibTransId="{35F7C704-AE4F-7C41-8D2A-DA21B85D0ACC}"/>
    <dgm:cxn modelId="{603EDDA4-E791-C246-90F5-7DEB4E4185BA}" type="presOf" srcId="{44EC0E91-2CD0-0E47-8B71-7FD452CF40EA}" destId="{2D99D9D9-30DD-584D-BDDF-9081308A5362}" srcOrd="1" destOrd="0" presId="urn:microsoft.com/office/officeart/2005/8/layout/chart3"/>
    <dgm:cxn modelId="{54BFFD7F-E935-A14F-834A-129A3C5BA0CE}" type="presOf" srcId="{B2B9757E-C2A0-D24F-B86F-1A1B6470BE52}" destId="{66DEEEE0-3C24-FE43-89C8-462442028BBB}" srcOrd="1" destOrd="0" presId="urn:microsoft.com/office/officeart/2005/8/layout/chart3"/>
    <dgm:cxn modelId="{68E84D6C-178E-5F42-A835-DAD7511FB7B7}" type="presParOf" srcId="{B6256DBE-5DB1-5A41-8341-5597E7B74D53}" destId="{CD281A04-3B08-3A48-AE1D-49A32E5C400C}" srcOrd="0" destOrd="0" presId="urn:microsoft.com/office/officeart/2005/8/layout/chart3"/>
    <dgm:cxn modelId="{AB41F1C8-6C03-3D4A-A28D-A938146F7B55}" type="presParOf" srcId="{B6256DBE-5DB1-5A41-8341-5597E7B74D53}" destId="{6E75F706-E9D8-0248-8528-C96472211D21}" srcOrd="1" destOrd="0" presId="urn:microsoft.com/office/officeart/2005/8/layout/chart3"/>
    <dgm:cxn modelId="{A04995D3-F564-D940-BF83-45066EA7C8FE}" type="presParOf" srcId="{B6256DBE-5DB1-5A41-8341-5597E7B74D53}" destId="{084E84FD-5C50-B14A-A9E5-48912D2D6752}" srcOrd="2" destOrd="0" presId="urn:microsoft.com/office/officeart/2005/8/layout/chart3"/>
    <dgm:cxn modelId="{BFFEFA2C-8FE9-BC4E-9CF4-810EB71A94AA}" type="presParOf" srcId="{B6256DBE-5DB1-5A41-8341-5597E7B74D53}" destId="{36163D2E-79C6-3E48-ADE0-28E9AFB26423}" srcOrd="3" destOrd="0" presId="urn:microsoft.com/office/officeart/2005/8/layout/chart3"/>
    <dgm:cxn modelId="{721F7F63-A03D-924E-BB2C-FBC48D745F47}" type="presParOf" srcId="{B6256DBE-5DB1-5A41-8341-5597E7B74D53}" destId="{64C61FAA-E30E-584D-B5AF-094BCF74BC70}" srcOrd="4" destOrd="0" presId="urn:microsoft.com/office/officeart/2005/8/layout/chart3"/>
    <dgm:cxn modelId="{9B6EC700-B556-F64F-9A1C-6FAC640D8D0F}" type="presParOf" srcId="{B6256DBE-5DB1-5A41-8341-5597E7B74D53}" destId="{0C9F3016-14E1-954C-8556-FC41B4D95618}" srcOrd="5" destOrd="0" presId="urn:microsoft.com/office/officeart/2005/8/layout/chart3"/>
    <dgm:cxn modelId="{6623FE93-D4B3-3A47-B454-0D01A60E7ED1}" type="presParOf" srcId="{B6256DBE-5DB1-5A41-8341-5597E7B74D53}" destId="{A9F72BAA-C1B6-D84B-A7E6-B50E5050EB95}" srcOrd="6" destOrd="0" presId="urn:microsoft.com/office/officeart/2005/8/layout/chart3"/>
    <dgm:cxn modelId="{92AAEEE1-6C74-0440-A0CB-800DD8AB660C}" type="presParOf" srcId="{B6256DBE-5DB1-5A41-8341-5597E7B74D53}" destId="{2D99D9D9-30DD-584D-BDDF-9081308A5362}" srcOrd="7" destOrd="0" presId="urn:microsoft.com/office/officeart/2005/8/layout/chart3"/>
    <dgm:cxn modelId="{ECDF7755-2749-4049-B14A-83872AD32390}" type="presParOf" srcId="{B6256DBE-5DB1-5A41-8341-5597E7B74D53}" destId="{13989822-7F7C-7A42-86E5-9711C911D7E4}" srcOrd="8" destOrd="0" presId="urn:microsoft.com/office/officeart/2005/8/layout/chart3"/>
    <dgm:cxn modelId="{3AC8C7F7-B136-D643-A40A-4068C05EB2F9}" type="presParOf" srcId="{B6256DBE-5DB1-5A41-8341-5597E7B74D53}" destId="{66DEEEE0-3C24-FE43-89C8-462442028BBB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267D0-F108-CC44-BD17-1B04B5B9C60F}">
      <dsp:nvSpPr>
        <dsp:cNvPr id="0" name=""/>
        <dsp:cNvSpPr/>
      </dsp:nvSpPr>
      <dsp:spPr>
        <a:xfrm>
          <a:off x="107140" y="2317"/>
          <a:ext cx="1858984" cy="7435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Year:</a:t>
          </a:r>
          <a:endParaRPr lang="en-US" sz="1700" kern="1200" dirty="0"/>
        </a:p>
      </dsp:txBody>
      <dsp:txXfrm>
        <a:off x="478937" y="2317"/>
        <a:ext cx="1115391" cy="743593"/>
      </dsp:txXfrm>
    </dsp:sp>
    <dsp:sp modelId="{B0B59DA1-F3CE-6B47-A57A-1BA386574C80}">
      <dsp:nvSpPr>
        <dsp:cNvPr id="0" name=""/>
        <dsp:cNvSpPr/>
      </dsp:nvSpPr>
      <dsp:spPr>
        <a:xfrm>
          <a:off x="1724457" y="65523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Year 2: </a:t>
          </a:r>
          <a:br>
            <a:rPr lang="en-US" sz="1000" b="1" kern="1200" dirty="0" smtClean="0"/>
          </a:br>
          <a:r>
            <a:rPr lang="en-US" sz="1000" b="1" kern="1200" dirty="0" smtClean="0"/>
            <a:t>2017-18</a:t>
          </a:r>
          <a:endParaRPr lang="en-US" sz="1000" b="1" kern="1200" dirty="0"/>
        </a:p>
      </dsp:txBody>
      <dsp:txXfrm>
        <a:off x="2033048" y="65523"/>
        <a:ext cx="925775" cy="617182"/>
      </dsp:txXfrm>
    </dsp:sp>
    <dsp:sp modelId="{9BD69781-C1A6-5744-89EC-E257F03D452B}">
      <dsp:nvSpPr>
        <dsp:cNvPr id="0" name=""/>
        <dsp:cNvSpPr/>
      </dsp:nvSpPr>
      <dsp:spPr>
        <a:xfrm>
          <a:off x="3051400" y="65523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412187"/>
            <a:satOff val="-530"/>
            <a:lumOff val="-4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12187"/>
              <a:satOff val="-530"/>
              <a:lumOff val="-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Year 3: </a:t>
          </a:r>
          <a:br>
            <a:rPr lang="en-US" sz="1000" b="1" kern="1200" dirty="0" smtClean="0"/>
          </a:br>
          <a:r>
            <a:rPr lang="en-US" sz="1000" b="1" kern="1200" dirty="0" smtClean="0"/>
            <a:t>2018</a:t>
          </a:r>
          <a:r>
            <a:rPr lang="en-US" sz="1000" b="1" kern="1200" dirty="0"/>
            <a:t>-19</a:t>
          </a:r>
        </a:p>
      </dsp:txBody>
      <dsp:txXfrm>
        <a:off x="3359991" y="65523"/>
        <a:ext cx="925775" cy="617182"/>
      </dsp:txXfrm>
    </dsp:sp>
    <dsp:sp modelId="{4F221F37-E12F-3040-AE4D-13F7DAF77E78}">
      <dsp:nvSpPr>
        <dsp:cNvPr id="0" name=""/>
        <dsp:cNvSpPr/>
      </dsp:nvSpPr>
      <dsp:spPr>
        <a:xfrm>
          <a:off x="4378343" y="65523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824373"/>
            <a:satOff val="-1061"/>
            <a:lumOff val="-8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4373"/>
              <a:satOff val="-1061"/>
              <a:lumOff val="-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Year 4: </a:t>
          </a:r>
          <a:br>
            <a:rPr lang="en-US" sz="1000" b="1" kern="1200" dirty="0" smtClean="0"/>
          </a:br>
          <a:r>
            <a:rPr lang="en-US" sz="1000" b="1" kern="1200" dirty="0" smtClean="0"/>
            <a:t>2019</a:t>
          </a:r>
          <a:r>
            <a:rPr lang="en-US" sz="1000" b="1" kern="1200" dirty="0"/>
            <a:t>-20</a:t>
          </a:r>
        </a:p>
      </dsp:txBody>
      <dsp:txXfrm>
        <a:off x="4686934" y="65523"/>
        <a:ext cx="925775" cy="617182"/>
      </dsp:txXfrm>
    </dsp:sp>
    <dsp:sp modelId="{04E7E8BE-78CD-B245-A700-88971F6F1EDB}">
      <dsp:nvSpPr>
        <dsp:cNvPr id="0" name=""/>
        <dsp:cNvSpPr/>
      </dsp:nvSpPr>
      <dsp:spPr>
        <a:xfrm>
          <a:off x="5705287" y="65523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1236560"/>
            <a:satOff val="-1591"/>
            <a:lumOff val="-1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236560"/>
              <a:satOff val="-1591"/>
              <a:lumOff val="-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Year 5:</a:t>
          </a:r>
          <a:br>
            <a:rPr lang="en-US" sz="1000" b="1" kern="1200" dirty="0" smtClean="0"/>
          </a:br>
          <a:r>
            <a:rPr lang="en-US" sz="1000" b="1" kern="1200" dirty="0" smtClean="0"/>
            <a:t>2020</a:t>
          </a:r>
          <a:r>
            <a:rPr lang="en-US" sz="1000" b="1" kern="1200" dirty="0"/>
            <a:t>-21</a:t>
          </a:r>
        </a:p>
      </dsp:txBody>
      <dsp:txXfrm>
        <a:off x="6013878" y="65523"/>
        <a:ext cx="925775" cy="617182"/>
      </dsp:txXfrm>
    </dsp:sp>
    <dsp:sp modelId="{82B9A1DD-DCCC-E247-A500-768F20718638}">
      <dsp:nvSpPr>
        <dsp:cNvPr id="0" name=""/>
        <dsp:cNvSpPr/>
      </dsp:nvSpPr>
      <dsp:spPr>
        <a:xfrm>
          <a:off x="7032230" y="65523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1648747"/>
            <a:satOff val="-2122"/>
            <a:lumOff val="-16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648747"/>
              <a:satOff val="-2122"/>
              <a:lumOff val="-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Year 6:</a:t>
          </a:r>
          <a:br>
            <a:rPr lang="en-US" sz="1000" b="1" kern="1200" dirty="0" smtClean="0"/>
          </a:br>
          <a:r>
            <a:rPr lang="en-US" sz="1000" b="1" kern="1200" dirty="0" smtClean="0"/>
            <a:t>2021</a:t>
          </a:r>
          <a:r>
            <a:rPr lang="en-US" sz="1000" b="1" kern="1200" dirty="0"/>
            <a:t>-22</a:t>
          </a:r>
        </a:p>
      </dsp:txBody>
      <dsp:txXfrm>
        <a:off x="7340821" y="65523"/>
        <a:ext cx="925775" cy="617182"/>
      </dsp:txXfrm>
    </dsp:sp>
    <dsp:sp modelId="{FE8665E5-0551-5E4E-B803-AC9B59AC6564}">
      <dsp:nvSpPr>
        <dsp:cNvPr id="0" name=""/>
        <dsp:cNvSpPr/>
      </dsp:nvSpPr>
      <dsp:spPr>
        <a:xfrm>
          <a:off x="106236" y="837991"/>
          <a:ext cx="1858984" cy="743593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Gen Ed </a:t>
          </a:r>
          <a:r>
            <a:rPr lang="en-US" sz="1700" kern="1200" dirty="0" smtClean="0"/>
            <a:t>Framework</a:t>
          </a:r>
          <a:endParaRPr lang="en-US" sz="1700" kern="1200" dirty="0"/>
        </a:p>
      </dsp:txBody>
      <dsp:txXfrm>
        <a:off x="478033" y="837991"/>
        <a:ext cx="1115391" cy="743593"/>
      </dsp:txXfrm>
    </dsp:sp>
    <dsp:sp modelId="{8DCC639C-6A65-5B4D-BE3E-8CC6A3E70993}">
      <dsp:nvSpPr>
        <dsp:cNvPr id="0" name=""/>
        <dsp:cNvSpPr/>
      </dsp:nvSpPr>
      <dsp:spPr>
        <a:xfrm>
          <a:off x="1724457" y="913220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2060934"/>
            <a:satOff val="-2652"/>
            <a:lumOff val="-20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060934"/>
              <a:satOff val="-2652"/>
              <a:lumOff val="-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FF0000"/>
              </a:solidFill>
            </a:rPr>
            <a:t>Endorsement of  Framework</a:t>
          </a:r>
          <a:endParaRPr lang="en-US" sz="900" kern="1200" dirty="0">
            <a:solidFill>
              <a:srgbClr val="FF0000"/>
            </a:solidFill>
          </a:endParaRPr>
        </a:p>
      </dsp:txBody>
      <dsp:txXfrm>
        <a:off x="2033048" y="913220"/>
        <a:ext cx="925775" cy="617182"/>
      </dsp:txXfrm>
    </dsp:sp>
    <dsp:sp modelId="{CC3DE673-4712-9549-91BD-BDF78D9DFF05}">
      <dsp:nvSpPr>
        <dsp:cNvPr id="0" name=""/>
        <dsp:cNvSpPr/>
      </dsp:nvSpPr>
      <dsp:spPr>
        <a:xfrm>
          <a:off x="3051400" y="913220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2473120"/>
            <a:satOff val="-3183"/>
            <a:lumOff val="-2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473120"/>
              <a:satOff val="-3183"/>
              <a:lumOff val="-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Develop Gen Ed </a:t>
          </a:r>
          <a:r>
            <a:rPr lang="en-US" sz="900" kern="1200" dirty="0" smtClean="0"/>
            <a:t>criteria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(Ad Hoc Committee)</a:t>
          </a:r>
          <a:endParaRPr lang="en-US" sz="900" kern="1200" dirty="0"/>
        </a:p>
      </dsp:txBody>
      <dsp:txXfrm>
        <a:off x="3359991" y="913220"/>
        <a:ext cx="925775" cy="617182"/>
      </dsp:txXfrm>
    </dsp:sp>
    <dsp:sp modelId="{61BE78E0-F7F0-084D-AD3B-5ED6D2742282}">
      <dsp:nvSpPr>
        <dsp:cNvPr id="0" name=""/>
        <dsp:cNvSpPr/>
      </dsp:nvSpPr>
      <dsp:spPr>
        <a:xfrm>
          <a:off x="4378343" y="913220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2885307"/>
            <a:satOff val="-3714"/>
            <a:lumOff val="-28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885307"/>
              <a:satOff val="-3714"/>
              <a:lumOff val="-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FF0000"/>
              </a:solidFill>
            </a:rPr>
            <a:t>Approval of Framework and Policy</a:t>
          </a:r>
          <a:endParaRPr lang="en-US" sz="900" kern="1200" dirty="0">
            <a:solidFill>
              <a:srgbClr val="FF0000"/>
            </a:solidFill>
          </a:endParaRPr>
        </a:p>
      </dsp:txBody>
      <dsp:txXfrm>
        <a:off x="4686934" y="913220"/>
        <a:ext cx="925775" cy="617182"/>
      </dsp:txXfrm>
    </dsp:sp>
    <dsp:sp modelId="{823792DA-420F-6C47-920C-B0D195771BEF}">
      <dsp:nvSpPr>
        <dsp:cNvPr id="0" name=""/>
        <dsp:cNvSpPr/>
      </dsp:nvSpPr>
      <dsp:spPr>
        <a:xfrm>
          <a:off x="107140" y="1697712"/>
          <a:ext cx="1858984" cy="743593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Core Outcomes</a:t>
          </a:r>
          <a:endParaRPr lang="en-US" sz="1700" kern="1200" dirty="0"/>
        </a:p>
      </dsp:txBody>
      <dsp:txXfrm>
        <a:off x="478937" y="1697712"/>
        <a:ext cx="1115391" cy="743593"/>
      </dsp:txXfrm>
    </dsp:sp>
    <dsp:sp modelId="{0D1A6290-2BFD-BC40-B493-27CAB522A62E}">
      <dsp:nvSpPr>
        <dsp:cNvPr id="0" name=""/>
        <dsp:cNvSpPr/>
      </dsp:nvSpPr>
      <dsp:spPr>
        <a:xfrm>
          <a:off x="1724457" y="1760917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3297494"/>
            <a:satOff val="-4244"/>
            <a:lumOff val="-33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97494"/>
              <a:satOff val="-4244"/>
              <a:lumOff val="-3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 Pilot Rubric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Discipline </a:t>
          </a:r>
          <a:r>
            <a:rPr lang="en-US" sz="900" kern="1200" dirty="0"/>
            <a:t>Areas Develop Rubrics</a:t>
          </a:r>
        </a:p>
      </dsp:txBody>
      <dsp:txXfrm>
        <a:off x="2033048" y="1760917"/>
        <a:ext cx="925775" cy="617182"/>
      </dsp:txXfrm>
    </dsp:sp>
    <dsp:sp modelId="{701DE7F7-4289-FA46-95C5-0D0C868CD292}">
      <dsp:nvSpPr>
        <dsp:cNvPr id="0" name=""/>
        <dsp:cNvSpPr/>
      </dsp:nvSpPr>
      <dsp:spPr>
        <a:xfrm>
          <a:off x="3051400" y="1760917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3709680"/>
            <a:satOff val="-4774"/>
            <a:lumOff val="-37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709680"/>
              <a:satOff val="-4774"/>
              <a:lumOff val="-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 refine rubric/outcome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DA Pilot Rubrics</a:t>
          </a:r>
          <a:endParaRPr lang="en-US" sz="900" kern="1200" dirty="0"/>
        </a:p>
      </dsp:txBody>
      <dsp:txXfrm>
        <a:off x="3359991" y="1760917"/>
        <a:ext cx="925775" cy="617182"/>
      </dsp:txXfrm>
    </dsp:sp>
    <dsp:sp modelId="{88A7C0DA-3EB3-5044-A2CF-08BDEDAA4474}">
      <dsp:nvSpPr>
        <dsp:cNvPr id="0" name=""/>
        <dsp:cNvSpPr/>
      </dsp:nvSpPr>
      <dsp:spPr>
        <a:xfrm>
          <a:off x="4378343" y="1760917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4121867"/>
            <a:satOff val="-5305"/>
            <a:lumOff val="-41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121867"/>
              <a:satOff val="-5305"/>
              <a:lumOff val="-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DAs refine </a:t>
          </a:r>
          <a:r>
            <a:rPr lang="en-US" sz="900" kern="1200" dirty="0" smtClean="0"/>
            <a:t>rubrics/outcomes</a:t>
          </a:r>
          <a:endParaRPr lang="en-US" sz="9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FF0000"/>
              </a:solidFill>
            </a:rPr>
            <a:t>Approve Core Outcomes</a:t>
          </a:r>
          <a:endParaRPr lang="en-US" sz="900" kern="1200" dirty="0">
            <a:solidFill>
              <a:srgbClr val="FF0000"/>
            </a:solidFill>
          </a:endParaRPr>
        </a:p>
      </dsp:txBody>
      <dsp:txXfrm>
        <a:off x="4686934" y="1760917"/>
        <a:ext cx="925775" cy="617182"/>
      </dsp:txXfrm>
    </dsp:sp>
    <dsp:sp modelId="{ED514380-A832-1A48-B79D-A90E3A8DA572}">
      <dsp:nvSpPr>
        <dsp:cNvPr id="0" name=""/>
        <dsp:cNvSpPr/>
      </dsp:nvSpPr>
      <dsp:spPr>
        <a:xfrm>
          <a:off x="5705287" y="1760917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4534053"/>
            <a:satOff val="-5835"/>
            <a:lumOff val="-45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534053"/>
              <a:satOff val="-5835"/>
              <a:lumOff val="-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CTE </a:t>
          </a:r>
          <a:r>
            <a:rPr lang="en-US" sz="900" kern="1200" dirty="0" smtClean="0"/>
            <a:t>realign </a:t>
          </a:r>
          <a:r>
            <a:rPr lang="en-US" sz="900" kern="1200" dirty="0"/>
            <a:t>Degree/Certs with new Core.</a:t>
          </a:r>
        </a:p>
      </dsp:txBody>
      <dsp:txXfrm>
        <a:off x="6013878" y="1760917"/>
        <a:ext cx="925775" cy="617182"/>
      </dsp:txXfrm>
    </dsp:sp>
    <dsp:sp modelId="{AD89D56D-CC1F-5141-91F9-0C6D0721B3DB}">
      <dsp:nvSpPr>
        <dsp:cNvPr id="0" name=""/>
        <dsp:cNvSpPr/>
      </dsp:nvSpPr>
      <dsp:spPr>
        <a:xfrm>
          <a:off x="107140" y="2545409"/>
          <a:ext cx="1858984" cy="743593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Gen Ed Courses</a:t>
          </a:r>
          <a:endParaRPr lang="en-US" sz="1700" kern="1200" dirty="0"/>
        </a:p>
      </dsp:txBody>
      <dsp:txXfrm>
        <a:off x="478937" y="2545409"/>
        <a:ext cx="1115391" cy="743593"/>
      </dsp:txXfrm>
    </dsp:sp>
    <dsp:sp modelId="{1F46672A-F2DA-B44A-9D34-4ED57101EBC2}">
      <dsp:nvSpPr>
        <dsp:cNvPr id="0" name=""/>
        <dsp:cNvSpPr/>
      </dsp:nvSpPr>
      <dsp:spPr>
        <a:xfrm>
          <a:off x="1724457" y="2608614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4946240"/>
            <a:satOff val="-6366"/>
            <a:lumOff val="-49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946240"/>
              <a:satOff val="-6366"/>
              <a:lumOff val="-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033048" y="2608614"/>
        <a:ext cx="925775" cy="617182"/>
      </dsp:txXfrm>
    </dsp:sp>
    <dsp:sp modelId="{8F7233CC-EB03-4045-A04F-6D1DFA094E25}">
      <dsp:nvSpPr>
        <dsp:cNvPr id="0" name=""/>
        <dsp:cNvSpPr/>
      </dsp:nvSpPr>
      <dsp:spPr>
        <a:xfrm>
          <a:off x="3051400" y="2608614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359991" y="2608614"/>
        <a:ext cx="925775" cy="617182"/>
      </dsp:txXfrm>
    </dsp:sp>
    <dsp:sp modelId="{8237E72D-82FF-8F40-8DEC-456BC71486FF}">
      <dsp:nvSpPr>
        <dsp:cNvPr id="0" name=""/>
        <dsp:cNvSpPr/>
      </dsp:nvSpPr>
      <dsp:spPr>
        <a:xfrm>
          <a:off x="4378343" y="2608614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5770614"/>
            <a:satOff val="-7427"/>
            <a:lumOff val="-5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770614"/>
              <a:satOff val="-7427"/>
              <a:lumOff val="-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SACs </a:t>
          </a:r>
          <a:r>
            <a:rPr lang="en-US" sz="900" kern="1200" dirty="0"/>
            <a:t>propose Gen Ed </a:t>
          </a:r>
          <a:r>
            <a:rPr lang="en-US" sz="900" kern="1200" dirty="0" smtClean="0"/>
            <a:t>courses via new criteria  </a:t>
          </a:r>
          <a:endParaRPr lang="en-US" sz="900" kern="1200" dirty="0"/>
        </a:p>
      </dsp:txBody>
      <dsp:txXfrm>
        <a:off x="4686934" y="2608614"/>
        <a:ext cx="925775" cy="617182"/>
      </dsp:txXfrm>
    </dsp:sp>
    <dsp:sp modelId="{B70AF7C9-AB2C-774E-9B77-360523D2FC51}">
      <dsp:nvSpPr>
        <dsp:cNvPr id="0" name=""/>
        <dsp:cNvSpPr/>
      </dsp:nvSpPr>
      <dsp:spPr>
        <a:xfrm>
          <a:off x="5685517" y="2615206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6182800"/>
            <a:satOff val="-7957"/>
            <a:lumOff val="-62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182800"/>
              <a:satOff val="-7957"/>
              <a:lumOff val="-6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SACs </a:t>
          </a:r>
          <a:r>
            <a:rPr lang="en-US" sz="900" kern="1200" dirty="0" smtClean="0"/>
            <a:t>propose  </a:t>
          </a:r>
          <a:r>
            <a:rPr lang="en-US" sz="900" kern="1200" dirty="0"/>
            <a:t>Gen Ed </a:t>
          </a:r>
          <a:r>
            <a:rPr lang="en-US" sz="900" kern="1200" dirty="0" smtClean="0"/>
            <a:t>courses  </a:t>
          </a:r>
          <a:endParaRPr lang="en-US" sz="900" kern="1200" dirty="0"/>
        </a:p>
      </dsp:txBody>
      <dsp:txXfrm>
        <a:off x="5994108" y="2615206"/>
        <a:ext cx="925775" cy="617182"/>
      </dsp:txXfrm>
    </dsp:sp>
    <dsp:sp modelId="{B859F865-27B3-644A-AC83-5C62C5CE15A2}">
      <dsp:nvSpPr>
        <dsp:cNvPr id="0" name=""/>
        <dsp:cNvSpPr/>
      </dsp:nvSpPr>
      <dsp:spPr>
        <a:xfrm>
          <a:off x="7032230" y="2608614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6594987"/>
            <a:satOff val="-8488"/>
            <a:lumOff val="-66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594987"/>
              <a:satOff val="-8488"/>
              <a:lumOff val="-6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Revised Gen Ed list in catalog</a:t>
          </a:r>
        </a:p>
      </dsp:txBody>
      <dsp:txXfrm>
        <a:off x="7340821" y="2608614"/>
        <a:ext cx="925775" cy="617182"/>
      </dsp:txXfrm>
    </dsp:sp>
    <dsp:sp modelId="{B325C615-E637-7A4A-B784-66863578817A}">
      <dsp:nvSpPr>
        <dsp:cNvPr id="0" name=""/>
        <dsp:cNvSpPr/>
      </dsp:nvSpPr>
      <dsp:spPr>
        <a:xfrm>
          <a:off x="107140" y="3393106"/>
          <a:ext cx="1858984" cy="743593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College Wide Assessment</a:t>
          </a:r>
        </a:p>
      </dsp:txBody>
      <dsp:txXfrm>
        <a:off x="478937" y="3393106"/>
        <a:ext cx="1115391" cy="743593"/>
      </dsp:txXfrm>
    </dsp:sp>
    <dsp:sp modelId="{07127639-22DA-A646-A85B-1B62330FE5B3}">
      <dsp:nvSpPr>
        <dsp:cNvPr id="0" name=""/>
        <dsp:cNvSpPr/>
      </dsp:nvSpPr>
      <dsp:spPr>
        <a:xfrm>
          <a:off x="1724457" y="3456311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7007173"/>
            <a:satOff val="-9018"/>
            <a:lumOff val="-7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007173"/>
              <a:satOff val="-9018"/>
              <a:lumOff val="-7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Faculty volunteer student work for Pilot CL Rubric</a:t>
          </a:r>
          <a:endParaRPr lang="en-US" sz="900" kern="1200" dirty="0"/>
        </a:p>
      </dsp:txBody>
      <dsp:txXfrm>
        <a:off x="2033048" y="3456311"/>
        <a:ext cx="925775" cy="617182"/>
      </dsp:txXfrm>
    </dsp:sp>
    <dsp:sp modelId="{4BBD3133-37C0-114A-9DC3-4F4B4ECE6642}">
      <dsp:nvSpPr>
        <dsp:cNvPr id="0" name=""/>
        <dsp:cNvSpPr/>
      </dsp:nvSpPr>
      <dsp:spPr>
        <a:xfrm>
          <a:off x="3051400" y="3456311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7419360"/>
            <a:satOff val="-9549"/>
            <a:lumOff val="-74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19360"/>
              <a:satOff val="-9549"/>
              <a:lumOff val="-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Faculty volunteer student work for Pilot DA Rubrics</a:t>
          </a:r>
          <a:endParaRPr lang="en-US" sz="900" kern="1200" dirty="0"/>
        </a:p>
      </dsp:txBody>
      <dsp:txXfrm>
        <a:off x="3359991" y="3456311"/>
        <a:ext cx="925775" cy="617182"/>
      </dsp:txXfrm>
    </dsp:sp>
    <dsp:sp modelId="{68F92864-FA8E-DE43-9536-EC001EC5DFD0}">
      <dsp:nvSpPr>
        <dsp:cNvPr id="0" name=""/>
        <dsp:cNvSpPr/>
      </dsp:nvSpPr>
      <dsp:spPr>
        <a:xfrm>
          <a:off x="4378343" y="3456311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7831546"/>
            <a:satOff val="-10079"/>
            <a:lumOff val="-7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831546"/>
              <a:satOff val="-10079"/>
              <a:lumOff val="-7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Faculty volunteer student work for new rubrics, TBD</a:t>
          </a:r>
          <a:endParaRPr lang="en-US" sz="900" kern="1200" dirty="0"/>
        </a:p>
      </dsp:txBody>
      <dsp:txXfrm>
        <a:off x="4686934" y="3456311"/>
        <a:ext cx="925775" cy="617182"/>
      </dsp:txXfrm>
    </dsp:sp>
    <dsp:sp modelId="{7189D4D0-1AE1-5044-B12B-FEA593EEB491}">
      <dsp:nvSpPr>
        <dsp:cNvPr id="0" name=""/>
        <dsp:cNvSpPr/>
      </dsp:nvSpPr>
      <dsp:spPr>
        <a:xfrm>
          <a:off x="5705287" y="3456311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8243734"/>
            <a:satOff val="-10610"/>
            <a:lumOff val="-8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43734"/>
              <a:satOff val="-10610"/>
              <a:lumOff val="-8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Student sample </a:t>
          </a:r>
          <a:r>
            <a:rPr lang="en-US" sz="900" kern="1200" dirty="0" smtClean="0"/>
            <a:t>from revised Gen Ed courses</a:t>
          </a:r>
          <a:endParaRPr lang="en-US" sz="900" kern="1200" dirty="0"/>
        </a:p>
      </dsp:txBody>
      <dsp:txXfrm>
        <a:off x="6013878" y="3456311"/>
        <a:ext cx="925775" cy="617182"/>
      </dsp:txXfrm>
    </dsp:sp>
    <dsp:sp modelId="{618C7DAF-A4C7-2449-8067-1614B45A6B81}">
      <dsp:nvSpPr>
        <dsp:cNvPr id="0" name=""/>
        <dsp:cNvSpPr/>
      </dsp:nvSpPr>
      <dsp:spPr>
        <a:xfrm>
          <a:off x="7032230" y="3456311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8655920"/>
            <a:satOff val="-11140"/>
            <a:lumOff val="-86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655920"/>
              <a:satOff val="-11140"/>
              <a:lumOff val="-8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Student sample all Gen Ed courses</a:t>
          </a:r>
          <a:endParaRPr lang="en-US" sz="900" kern="1200" dirty="0"/>
        </a:p>
      </dsp:txBody>
      <dsp:txXfrm>
        <a:off x="7340821" y="3456311"/>
        <a:ext cx="925775" cy="617182"/>
      </dsp:txXfrm>
    </dsp:sp>
    <dsp:sp modelId="{D16688AD-E5B6-314B-805A-134901E42AC6}">
      <dsp:nvSpPr>
        <dsp:cNvPr id="0" name=""/>
        <dsp:cNvSpPr/>
      </dsp:nvSpPr>
      <dsp:spPr>
        <a:xfrm>
          <a:off x="107140" y="4240803"/>
          <a:ext cx="1858984" cy="743593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SAC Annual Assessment</a:t>
          </a:r>
        </a:p>
      </dsp:txBody>
      <dsp:txXfrm>
        <a:off x="478937" y="4240803"/>
        <a:ext cx="1115391" cy="743593"/>
      </dsp:txXfrm>
    </dsp:sp>
    <dsp:sp modelId="{9720270B-7476-EA4F-A952-8D5808F3AE05}">
      <dsp:nvSpPr>
        <dsp:cNvPr id="0" name=""/>
        <dsp:cNvSpPr/>
      </dsp:nvSpPr>
      <dsp:spPr>
        <a:xfrm>
          <a:off x="1724457" y="4304008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9068107"/>
            <a:satOff val="-11671"/>
            <a:lumOff val="-91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068107"/>
              <a:satOff val="-11671"/>
              <a:lumOff val="-9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Core Outcome </a:t>
          </a:r>
          <a:endParaRPr lang="en-US" sz="900" kern="1200" dirty="0"/>
        </a:p>
      </dsp:txBody>
      <dsp:txXfrm>
        <a:off x="2033048" y="4304008"/>
        <a:ext cx="925775" cy="617182"/>
      </dsp:txXfrm>
    </dsp:sp>
    <dsp:sp modelId="{5F109BCA-B43E-D243-B1A5-01391F522EA5}">
      <dsp:nvSpPr>
        <dsp:cNvPr id="0" name=""/>
        <dsp:cNvSpPr/>
      </dsp:nvSpPr>
      <dsp:spPr>
        <a:xfrm>
          <a:off x="3051400" y="4304008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9480293"/>
            <a:satOff val="-12201"/>
            <a:lumOff val="-9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480293"/>
              <a:satOff val="-12201"/>
              <a:lumOff val="-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0" kern="1200" dirty="0" smtClean="0"/>
            <a:t>Core </a:t>
          </a:r>
          <a:r>
            <a:rPr lang="en-US" sz="900" i="0" kern="1200" dirty="0"/>
            <a:t>Outcome</a:t>
          </a:r>
        </a:p>
      </dsp:txBody>
      <dsp:txXfrm>
        <a:off x="3359991" y="4304008"/>
        <a:ext cx="925775" cy="617182"/>
      </dsp:txXfrm>
    </dsp:sp>
    <dsp:sp modelId="{E8192514-FFB8-2D4A-9697-1EE8C9F19FA0}">
      <dsp:nvSpPr>
        <dsp:cNvPr id="0" name=""/>
        <dsp:cNvSpPr/>
      </dsp:nvSpPr>
      <dsp:spPr>
        <a:xfrm>
          <a:off x="4378343" y="4304008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9892481"/>
            <a:satOff val="-12732"/>
            <a:lumOff val="-99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892481"/>
              <a:satOff val="-12732"/>
              <a:lumOff val="-9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0" kern="1200" dirty="0" smtClean="0"/>
            <a:t>Core Outcome</a:t>
          </a:r>
          <a:endParaRPr lang="en-US" sz="900" i="0" kern="1200" dirty="0"/>
        </a:p>
      </dsp:txBody>
      <dsp:txXfrm>
        <a:off x="4686934" y="4304008"/>
        <a:ext cx="925775" cy="617182"/>
      </dsp:txXfrm>
    </dsp:sp>
    <dsp:sp modelId="{5B779CA9-CB88-244D-9A97-963B3BFC40D4}">
      <dsp:nvSpPr>
        <dsp:cNvPr id="0" name=""/>
        <dsp:cNvSpPr/>
      </dsp:nvSpPr>
      <dsp:spPr>
        <a:xfrm>
          <a:off x="5705287" y="4304008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10304667"/>
            <a:satOff val="-13262"/>
            <a:lumOff val="-103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304667"/>
              <a:satOff val="-13262"/>
              <a:lumOff val="-1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0" kern="1200" dirty="0"/>
            <a:t>Any outcome</a:t>
          </a:r>
        </a:p>
      </dsp:txBody>
      <dsp:txXfrm>
        <a:off x="6013878" y="4304008"/>
        <a:ext cx="925775" cy="617182"/>
      </dsp:txXfrm>
    </dsp:sp>
    <dsp:sp modelId="{B9E7E871-C3C3-5D48-A57B-5158E7A8F7BE}">
      <dsp:nvSpPr>
        <dsp:cNvPr id="0" name=""/>
        <dsp:cNvSpPr/>
      </dsp:nvSpPr>
      <dsp:spPr>
        <a:xfrm>
          <a:off x="7032230" y="4304008"/>
          <a:ext cx="1542957" cy="617182"/>
        </a:xfrm>
        <a:prstGeom prst="chevron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0" kern="1200" dirty="0" smtClean="0"/>
            <a:t>Any outcome</a:t>
          </a:r>
          <a:endParaRPr lang="en-US" sz="900" i="0" kern="1200" dirty="0"/>
        </a:p>
      </dsp:txBody>
      <dsp:txXfrm>
        <a:off x="7340821" y="4304008"/>
        <a:ext cx="925775" cy="617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81A04-3B08-3A48-AE1D-49A32E5C400C}">
      <dsp:nvSpPr>
        <dsp:cNvPr id="0" name=""/>
        <dsp:cNvSpPr/>
      </dsp:nvSpPr>
      <dsp:spPr>
        <a:xfrm>
          <a:off x="1429820" y="273071"/>
          <a:ext cx="3838994" cy="383899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Other ?</a:t>
          </a:r>
          <a:endParaRPr lang="en-US" sz="1900" kern="1200" dirty="0"/>
        </a:p>
      </dsp:txBody>
      <dsp:txXfrm>
        <a:off x="3397762" y="846635"/>
        <a:ext cx="1302515" cy="891195"/>
      </dsp:txXfrm>
    </dsp:sp>
    <dsp:sp modelId="{084E84FD-5C50-B14A-A9E5-48912D2D6752}">
      <dsp:nvSpPr>
        <dsp:cNvPr id="0" name=""/>
        <dsp:cNvSpPr/>
      </dsp:nvSpPr>
      <dsp:spPr>
        <a:xfrm>
          <a:off x="1295456" y="458165"/>
          <a:ext cx="3838994" cy="383899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Integrative Learning (A&amp;L)</a:t>
          </a:r>
          <a:endParaRPr lang="en-US" sz="1900" kern="1200" dirty="0"/>
        </a:p>
      </dsp:txBody>
      <dsp:txXfrm>
        <a:off x="3804512" y="2194853"/>
        <a:ext cx="1142557" cy="964318"/>
      </dsp:txXfrm>
    </dsp:sp>
    <dsp:sp modelId="{64C61FAA-E30E-584D-B5AF-094BCF74BC70}">
      <dsp:nvSpPr>
        <dsp:cNvPr id="0" name=""/>
        <dsp:cNvSpPr/>
      </dsp:nvSpPr>
      <dsp:spPr>
        <a:xfrm>
          <a:off x="1295456" y="458165"/>
          <a:ext cx="3838994" cy="383899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S/CS/M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TBD</a:t>
          </a:r>
          <a:endParaRPr lang="en-US" sz="1900" kern="1200" dirty="0"/>
        </a:p>
      </dsp:txBody>
      <dsp:txXfrm>
        <a:off x="2529418" y="3337411"/>
        <a:ext cx="1371069" cy="822641"/>
      </dsp:txXfrm>
    </dsp:sp>
    <dsp:sp modelId="{A9F72BAA-C1B6-D84B-A7E6-B50E5050EB95}">
      <dsp:nvSpPr>
        <dsp:cNvPr id="0" name=""/>
        <dsp:cNvSpPr/>
      </dsp:nvSpPr>
      <dsp:spPr>
        <a:xfrm>
          <a:off x="1295456" y="458165"/>
          <a:ext cx="3838994" cy="383899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Critical Thinking (SS)</a:t>
          </a:r>
          <a:endParaRPr lang="en-US" sz="1900" kern="1200" dirty="0"/>
        </a:p>
      </dsp:txBody>
      <dsp:txXfrm>
        <a:off x="1478265" y="2194853"/>
        <a:ext cx="1142557" cy="964318"/>
      </dsp:txXfrm>
    </dsp:sp>
    <dsp:sp modelId="{13989822-7F7C-7A42-86E5-9711C911D7E4}">
      <dsp:nvSpPr>
        <dsp:cNvPr id="0" name=""/>
        <dsp:cNvSpPr/>
      </dsp:nvSpPr>
      <dsp:spPr>
        <a:xfrm>
          <a:off x="1295456" y="458165"/>
          <a:ext cx="3838994" cy="383899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Cultural Literacy</a:t>
          </a:r>
          <a:endParaRPr lang="en-US" sz="1900" kern="1200" dirty="0"/>
        </a:p>
      </dsp:txBody>
      <dsp:txXfrm>
        <a:off x="1855309" y="1043155"/>
        <a:ext cx="1302515" cy="891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43E151-1617-405D-AE36-62C10154100D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9C7220-FF8F-4941-BC78-7297C71C7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CF23-02DD-4DB5-B38E-527B1D778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CF23-02DD-4DB5-B38E-527B1D778C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CF23-02DD-4DB5-B38E-527B1D778C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2DE3F-0971-7341-AB96-8344B6F3D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0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4CF23-02DD-4DB5-B38E-527B1D778C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7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4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8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3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8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2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5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8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AF60-F1C1-4F09-B953-36C49BD887E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62A0-1E83-4217-BD6F-56E4990D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824C-A667-2844-88BE-DAF9A98A4F97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AD3D-8284-414A-96C2-2AD24AE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www.pcc.edu/resources/graduation/commencemen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1" cy="6301001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5945866"/>
            <a:ext cx="9144000" cy="912134"/>
          </a:xfrm>
          <a:prstGeom prst="rect">
            <a:avLst/>
          </a:prstGeom>
          <a:solidFill>
            <a:srgbClr val="2A3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87" y="6109736"/>
            <a:ext cx="1569464" cy="488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803" y="6444694"/>
            <a:ext cx="51117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  <a:latin typeface="Arial"/>
                <a:cs typeface="Arial"/>
              </a:rPr>
              <a:t>DACC Meeting 6/11/18</a:t>
            </a:r>
            <a:endParaRPr lang="en-US" sz="1333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turq backgroun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4"/>
          <a:stretch/>
        </p:blipFill>
        <p:spPr>
          <a:xfrm>
            <a:off x="0" y="62939"/>
            <a:ext cx="9124950" cy="59458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976" y="6093598"/>
            <a:ext cx="680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>
                <a:hlinkClick r:id="rId5"/>
              </a:rPr>
              <a:t>https://www.pcc.edu/resources/graduation/commencement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30" y="152866"/>
            <a:ext cx="6890008" cy="57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Core Outcomes</a:t>
            </a:r>
            <a:br>
              <a:rPr lang="en-US" dirty="0" smtClean="0"/>
            </a:br>
            <a:r>
              <a:rPr lang="en-US" sz="3600" dirty="0" smtClean="0"/>
              <a:t>Institutional Student Learning Outcomes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413031" y="1742014"/>
          <a:ext cx="6564271" cy="457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9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875" y="52387"/>
            <a:ext cx="58102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6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1" cy="6301001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5945866"/>
            <a:ext cx="9144000" cy="912134"/>
          </a:xfrm>
          <a:prstGeom prst="rect">
            <a:avLst/>
          </a:prstGeom>
          <a:solidFill>
            <a:srgbClr val="2A3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87" y="6109736"/>
            <a:ext cx="1569464" cy="488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866" y="6418568"/>
            <a:ext cx="51117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  <a:latin typeface="Arial"/>
                <a:cs typeface="Arial"/>
              </a:rPr>
              <a:t>DACC Meeting 6/11/18</a:t>
            </a:r>
            <a:endParaRPr lang="en-US" sz="1333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2018/2019 Meeting Schedule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51" y="14923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bg1"/>
                </a:solidFill>
              </a:rPr>
              <a:t>Oct  10  W</a:t>
            </a:r>
          </a:p>
          <a:p>
            <a:r>
              <a:rPr lang="pl-PL" dirty="0">
                <a:solidFill>
                  <a:schemeClr val="bg1"/>
                </a:solidFill>
              </a:rPr>
              <a:t>Nov 14   W</a:t>
            </a:r>
          </a:p>
          <a:p>
            <a:r>
              <a:rPr lang="pl-PL" dirty="0">
                <a:solidFill>
                  <a:schemeClr val="bg1"/>
                </a:solidFill>
              </a:rPr>
              <a:t>Dec 10 Monday</a:t>
            </a:r>
          </a:p>
          <a:p>
            <a:r>
              <a:rPr lang="pl-PL" dirty="0">
                <a:solidFill>
                  <a:schemeClr val="bg1"/>
                </a:solidFill>
              </a:rPr>
              <a:t>Jan 16  W</a:t>
            </a:r>
          </a:p>
          <a:p>
            <a:r>
              <a:rPr lang="pl-PL" dirty="0">
                <a:solidFill>
                  <a:schemeClr val="bg1"/>
                </a:solidFill>
              </a:rPr>
              <a:t>Feb 13  W</a:t>
            </a:r>
          </a:p>
          <a:p>
            <a:r>
              <a:rPr lang="pl-PL" dirty="0">
                <a:solidFill>
                  <a:schemeClr val="bg1"/>
                </a:solidFill>
              </a:rPr>
              <a:t>March 13  W</a:t>
            </a:r>
          </a:p>
          <a:p>
            <a:r>
              <a:rPr lang="pl-PL" dirty="0">
                <a:solidFill>
                  <a:schemeClr val="bg1"/>
                </a:solidFill>
              </a:rPr>
              <a:t>April 10 W</a:t>
            </a:r>
          </a:p>
          <a:p>
            <a:r>
              <a:rPr lang="pl-PL" dirty="0">
                <a:solidFill>
                  <a:schemeClr val="bg1"/>
                </a:solidFill>
              </a:rPr>
              <a:t>May 8 W </a:t>
            </a:r>
            <a:r>
              <a:rPr lang="en-US" dirty="0" smtClean="0">
                <a:solidFill>
                  <a:schemeClr val="bg1"/>
                </a:solidFill>
              </a:rPr>
              <a:t>     SE or SY?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June 5  W</a:t>
            </a:r>
          </a:p>
          <a:p>
            <a:endParaRPr lang="en-US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1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1" cy="6301001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5945866"/>
            <a:ext cx="9144000" cy="912134"/>
          </a:xfrm>
          <a:prstGeom prst="rect">
            <a:avLst/>
          </a:prstGeom>
          <a:solidFill>
            <a:srgbClr val="2A3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87" y="6109736"/>
            <a:ext cx="1569464" cy="488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866" y="6418568"/>
            <a:ext cx="51117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  <a:latin typeface="Arial"/>
                <a:cs typeface="Arial"/>
              </a:rPr>
              <a:t>DACC Meeting 6/11/18</a:t>
            </a:r>
            <a:endParaRPr lang="en-US" sz="1333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Informational Items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632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 requirements for CTE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Proposed Gen Ed Framework 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2018/2019 Meeting Schedule</a:t>
            </a:r>
          </a:p>
        </p:txBody>
      </p:sp>
    </p:spTree>
    <p:extLst>
      <p:ext uri="{BB962C8B-B14F-4D97-AF65-F5344CB8AC3E}">
        <p14:creationId xmlns:p14="http://schemas.microsoft.com/office/powerpoint/2010/main" val="17009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5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1" cy="6301001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5945866"/>
            <a:ext cx="9144000" cy="912134"/>
          </a:xfrm>
          <a:prstGeom prst="rect">
            <a:avLst/>
          </a:prstGeom>
          <a:solidFill>
            <a:srgbClr val="2A3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87" y="6109736"/>
            <a:ext cx="1569464" cy="488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866" y="6418568"/>
            <a:ext cx="51117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  <a:latin typeface="Arial"/>
                <a:cs typeface="Arial"/>
              </a:rPr>
              <a:t>DACC Meeting 6/11/18</a:t>
            </a:r>
            <a:endParaRPr lang="en-US" sz="1333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Informational Items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42636"/>
              </p:ext>
            </p:extLst>
          </p:nvPr>
        </p:nvGraphicFramePr>
        <p:xfrm>
          <a:off x="217866" y="365126"/>
          <a:ext cx="8740783" cy="5427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518">
                  <a:extLst>
                    <a:ext uri="{9D8B030D-6E8A-4147-A177-3AD203B41FA5}">
                      <a16:colId xmlns:a16="http://schemas.microsoft.com/office/drawing/2014/main" val="3924173597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1064234863"/>
                    </a:ext>
                  </a:extLst>
                </a:gridCol>
                <a:gridCol w="6091881">
                  <a:extLst>
                    <a:ext uri="{9D8B030D-6E8A-4147-A177-3AD203B41FA5}">
                      <a16:colId xmlns:a16="http://schemas.microsoft.com/office/drawing/2014/main" val="1998737574"/>
                    </a:ext>
                  </a:extLst>
                </a:gridCol>
              </a:tblGrid>
              <a:tr h="729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Gen Ed</a:t>
                      </a:r>
                      <a:r>
                        <a:rPr lang="en-US" sz="2400" dirty="0" smtClean="0">
                          <a:effectLst/>
                        </a:rPr>
                        <a:t>/      Disc </a:t>
                      </a:r>
                      <a:r>
                        <a:rPr lang="en-US" sz="2400" dirty="0">
                          <a:effectLst/>
                        </a:rPr>
                        <a:t>Stud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904259"/>
                  </a:ext>
                </a:extLst>
              </a:tr>
              <a:tr h="364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AGS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16 credits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 least 3 credits from each category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152603"/>
                  </a:ext>
                </a:extLst>
              </a:tr>
              <a:tr h="364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AS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21 credits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 least 7 credits  from each category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377262"/>
                  </a:ext>
                </a:extLst>
              </a:tr>
              <a:tr h="15663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AAOT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 courses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(min 3 credits)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A&amp;L + SS at least 3 credits from at least two disciplines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SMCS at least 4 courses at least two discipline at least 3 lab courses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 at least one designated course from Disc Studies List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28330"/>
                  </a:ext>
                </a:extLst>
              </a:tr>
              <a:tr h="15663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ASOT-B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 courses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(min 3 credits)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&amp;L + SS at least 3 credits from at least two disciplines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SMCS at least 4 courses at least two discipline at least 3 lab courses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 at least one designated course from Disc Studies List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26006"/>
                  </a:ext>
                </a:extLst>
              </a:tr>
              <a:tr h="729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AAS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16 credits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 least one course from each category, program can specify up to two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873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400151" cy="846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Framework for Gen Ed/Core Outcomes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85012" y="1266418"/>
            <a:ext cx="2774391" cy="1567571"/>
            <a:chOff x="777" y="204176"/>
            <a:chExt cx="3131831" cy="1895278"/>
          </a:xfrm>
        </p:grpSpPr>
        <p:sp>
          <p:nvSpPr>
            <p:cNvPr id="4" name="Rectangle 3"/>
            <p:cNvSpPr/>
            <p:nvPr/>
          </p:nvSpPr>
          <p:spPr>
            <a:xfrm>
              <a:off x="777" y="204176"/>
              <a:ext cx="3034064" cy="18204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32057" y="204177"/>
              <a:ext cx="3100551" cy="1895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marR="0" lvl="0" indent="0" algn="ctr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Align  Gen Ed and Core Outcomes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12722" y="2957789"/>
            <a:ext cx="2597687" cy="1471328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marR="0" lvl="0" indent="0" algn="ctr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 to Assessment via an Assignment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90" y="4540587"/>
            <a:ext cx="5355905" cy="1435319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marR="0" lvl="0" indent="0" algn="ctr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 Gen Ed/Core outcomes</a:t>
            </a:r>
          </a:p>
          <a:p>
            <a:pPr marL="0" marR="0" lvl="0" indent="0" algn="ctr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College wide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17737" y="4533578"/>
            <a:ext cx="3006437" cy="1435318"/>
            <a:chOff x="3338249" y="2189475"/>
            <a:chExt cx="3034064" cy="1820438"/>
          </a:xfrm>
        </p:grpSpPr>
        <p:sp>
          <p:nvSpPr>
            <p:cNvPr id="13" name="Rectangle 12"/>
            <p:cNvSpPr/>
            <p:nvPr/>
          </p:nvSpPr>
          <p:spPr>
            <a:xfrm>
              <a:off x="3338249" y="2189475"/>
              <a:ext cx="3034064" cy="18204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3338249" y="2189475"/>
              <a:ext cx="3034064" cy="1820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marR="0" lvl="0" indent="0" algn="ctr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SACs assess outcomes of their  choice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Revision of Gen Ed/Core Outcomes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8701" y="1469329"/>
          <a:ext cx="8682328" cy="498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0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45" y="135263"/>
            <a:ext cx="6968310" cy="6587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59" y="6427460"/>
            <a:ext cx="9906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3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370</Words>
  <Application>Microsoft Office PowerPoint</Application>
  <PresentationFormat>On-screen Show (4:3)</PresentationFormat>
  <Paragraphs>98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Informational Items</vt:lpstr>
      <vt:lpstr>PowerPoint Presentation</vt:lpstr>
      <vt:lpstr>Informational Items</vt:lpstr>
      <vt:lpstr>PowerPoint Presentation</vt:lpstr>
      <vt:lpstr>Framework for Gen Ed/Core Outcomes </vt:lpstr>
      <vt:lpstr>Revision of Gen Ed/Core Outcomes</vt:lpstr>
      <vt:lpstr>PowerPoint Presentation</vt:lpstr>
      <vt:lpstr>Revised Core Outcomes Institutional Student Learning Outcomes</vt:lpstr>
      <vt:lpstr>PowerPoint Presentation</vt:lpstr>
      <vt:lpstr>PowerPoint Presentation</vt:lpstr>
      <vt:lpstr>2018/2019 Meeting Schedule</vt:lpstr>
      <vt:lpstr>PowerPoint Presentation</vt:lpstr>
    </vt:vector>
  </TitlesOfParts>
  <Company>Portland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54</cp:revision>
  <cp:lastPrinted>2017-05-10T19:28:10Z</cp:lastPrinted>
  <dcterms:created xsi:type="dcterms:W3CDTF">2017-03-17T22:07:19Z</dcterms:created>
  <dcterms:modified xsi:type="dcterms:W3CDTF">2018-06-11T21:20:24Z</dcterms:modified>
</cp:coreProperties>
</file>